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69" r:id="rId23"/>
    <p:sldId id="270" r:id="rId24"/>
    <p:sldId id="275" r:id="rId25"/>
    <p:sldId id="276" r:id="rId26"/>
    <p:sldId id="277" r:id="rId2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EED"/>
    <a:srgbClr val="468F7B"/>
    <a:srgbClr val="E6007E"/>
    <a:srgbClr val="BCA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B0252-4CC6-494A-8012-C3CAC1DAC624}" v="4" dt="2022-06-06T11:20:42.6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1" autoAdjust="0"/>
    <p:restoredTop sz="94696"/>
  </p:normalViewPr>
  <p:slideViewPr>
    <p:cSldViewPr>
      <p:cViewPr varScale="1">
        <p:scale>
          <a:sx n="46" d="100"/>
          <a:sy n="46" d="100"/>
        </p:scale>
        <p:origin x="78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a Dizon" userId="2c5d2a88-5125-4d8e-b929-3686815faa11" providerId="ADAL" clId="{02B58F4A-F78F-4E0D-8A9C-24703C011CCB}"/>
    <pc:docChg chg="modSld sldOrd">
      <pc:chgData name="Luna Dizon" userId="2c5d2a88-5125-4d8e-b929-3686815faa11" providerId="ADAL" clId="{02B58F4A-F78F-4E0D-8A9C-24703C011CCB}" dt="2022-06-06T11:27:43.379" v="1"/>
      <pc:docMkLst>
        <pc:docMk/>
      </pc:docMkLst>
      <pc:sldChg chg="ord">
        <pc:chgData name="Luna Dizon" userId="2c5d2a88-5125-4d8e-b929-3686815faa11" providerId="ADAL" clId="{02B58F4A-F78F-4E0D-8A9C-24703C011CCB}" dt="2022-06-06T11:27:43.379" v="1"/>
        <pc:sldMkLst>
          <pc:docMk/>
          <pc:sldMk cId="0" sldId="269"/>
        </pc:sldMkLst>
      </pc:sldChg>
      <pc:sldChg chg="ord">
        <pc:chgData name="Luna Dizon" userId="2c5d2a88-5125-4d8e-b929-3686815faa11" providerId="ADAL" clId="{02B58F4A-F78F-4E0D-8A9C-24703C011CCB}" dt="2022-06-06T11:27:43.379" v="1"/>
        <pc:sldMkLst>
          <pc:docMk/>
          <pc:sldMk cId="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bg1"/>
                </a:solidFill>
                <a:latin typeface="GillSans-SemiBold"/>
                <a:cs typeface="GillSa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E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bg1"/>
                </a:solidFill>
                <a:latin typeface="GillSans-SemiBold"/>
                <a:cs typeface="GillSa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458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40591" y="2261727"/>
            <a:ext cx="7863840" cy="8199120"/>
          </a:xfrm>
          <a:custGeom>
            <a:avLst/>
            <a:gdLst/>
            <a:ahLst/>
            <a:cxnLst/>
            <a:rect l="l" t="t" r="r" b="b"/>
            <a:pathLst>
              <a:path w="7863840" h="8199120">
                <a:moveTo>
                  <a:pt x="4147664" y="80"/>
                </a:moveTo>
                <a:lnTo>
                  <a:pt x="4087954" y="0"/>
                </a:lnTo>
                <a:lnTo>
                  <a:pt x="4028255" y="329"/>
                </a:lnTo>
                <a:lnTo>
                  <a:pt x="3969012" y="1063"/>
                </a:lnTo>
                <a:lnTo>
                  <a:pt x="3910668" y="2195"/>
                </a:lnTo>
                <a:lnTo>
                  <a:pt x="3853665" y="3718"/>
                </a:lnTo>
                <a:lnTo>
                  <a:pt x="3798446" y="5628"/>
                </a:lnTo>
                <a:lnTo>
                  <a:pt x="3745454" y="7917"/>
                </a:lnTo>
                <a:lnTo>
                  <a:pt x="3695133" y="10579"/>
                </a:lnTo>
                <a:lnTo>
                  <a:pt x="3647925" y="13608"/>
                </a:lnTo>
                <a:lnTo>
                  <a:pt x="3604274" y="16998"/>
                </a:lnTo>
                <a:lnTo>
                  <a:pt x="3564622" y="20742"/>
                </a:lnTo>
                <a:lnTo>
                  <a:pt x="3180931" y="76811"/>
                </a:lnTo>
                <a:lnTo>
                  <a:pt x="2867842" y="132272"/>
                </a:lnTo>
                <a:lnTo>
                  <a:pt x="2641977" y="176408"/>
                </a:lnTo>
                <a:lnTo>
                  <a:pt x="2555170" y="194411"/>
                </a:lnTo>
                <a:lnTo>
                  <a:pt x="2533345" y="197048"/>
                </a:lnTo>
                <a:lnTo>
                  <a:pt x="2496710" y="209010"/>
                </a:lnTo>
                <a:lnTo>
                  <a:pt x="2448642" y="228440"/>
                </a:lnTo>
                <a:lnTo>
                  <a:pt x="2392522" y="253484"/>
                </a:lnTo>
                <a:lnTo>
                  <a:pt x="2331728" y="282286"/>
                </a:lnTo>
                <a:lnTo>
                  <a:pt x="2269638" y="312988"/>
                </a:lnTo>
                <a:lnTo>
                  <a:pt x="2209633" y="343737"/>
                </a:lnTo>
                <a:lnTo>
                  <a:pt x="2155091" y="372675"/>
                </a:lnTo>
                <a:lnTo>
                  <a:pt x="2109392" y="397947"/>
                </a:lnTo>
                <a:lnTo>
                  <a:pt x="2075913" y="417697"/>
                </a:lnTo>
                <a:lnTo>
                  <a:pt x="2042108" y="467617"/>
                </a:lnTo>
                <a:lnTo>
                  <a:pt x="2029982" y="483151"/>
                </a:lnTo>
                <a:lnTo>
                  <a:pt x="2015078" y="493800"/>
                </a:lnTo>
                <a:lnTo>
                  <a:pt x="1997396" y="499564"/>
                </a:lnTo>
                <a:lnTo>
                  <a:pt x="1976937" y="500444"/>
                </a:lnTo>
                <a:lnTo>
                  <a:pt x="1940992" y="523590"/>
                </a:lnTo>
                <a:lnTo>
                  <a:pt x="1905744" y="549063"/>
                </a:lnTo>
                <a:lnTo>
                  <a:pt x="1870234" y="575466"/>
                </a:lnTo>
                <a:lnTo>
                  <a:pt x="1833507" y="601404"/>
                </a:lnTo>
                <a:lnTo>
                  <a:pt x="1788789" y="631893"/>
                </a:lnTo>
                <a:lnTo>
                  <a:pt x="1744965" y="662857"/>
                </a:lnTo>
                <a:lnTo>
                  <a:pt x="1702018" y="694396"/>
                </a:lnTo>
                <a:lnTo>
                  <a:pt x="1659928" y="726614"/>
                </a:lnTo>
                <a:lnTo>
                  <a:pt x="1618678" y="759610"/>
                </a:lnTo>
                <a:lnTo>
                  <a:pt x="1578248" y="793486"/>
                </a:lnTo>
                <a:lnTo>
                  <a:pt x="1538621" y="828344"/>
                </a:lnTo>
                <a:lnTo>
                  <a:pt x="1499778" y="864286"/>
                </a:lnTo>
                <a:lnTo>
                  <a:pt x="1425345" y="934258"/>
                </a:lnTo>
                <a:lnTo>
                  <a:pt x="1390199" y="969532"/>
                </a:lnTo>
                <a:lnTo>
                  <a:pt x="1356275" y="1007622"/>
                </a:lnTo>
                <a:lnTo>
                  <a:pt x="1321756" y="1048628"/>
                </a:lnTo>
                <a:lnTo>
                  <a:pt x="1253237" y="1128945"/>
                </a:lnTo>
                <a:lnTo>
                  <a:pt x="1219416" y="1169489"/>
                </a:lnTo>
                <a:lnTo>
                  <a:pt x="1186008" y="1211113"/>
                </a:lnTo>
                <a:lnTo>
                  <a:pt x="1158224" y="1243509"/>
                </a:lnTo>
                <a:lnTo>
                  <a:pt x="1131507" y="1272350"/>
                </a:lnTo>
                <a:lnTo>
                  <a:pt x="1106486" y="1302827"/>
                </a:lnTo>
                <a:lnTo>
                  <a:pt x="1083791" y="1340135"/>
                </a:lnTo>
                <a:lnTo>
                  <a:pt x="1066060" y="1372575"/>
                </a:lnTo>
                <a:lnTo>
                  <a:pt x="1048027" y="1400250"/>
                </a:lnTo>
                <a:lnTo>
                  <a:pt x="1028036" y="1427048"/>
                </a:lnTo>
                <a:lnTo>
                  <a:pt x="1004432" y="1456854"/>
                </a:lnTo>
                <a:lnTo>
                  <a:pt x="972282" y="1498730"/>
                </a:lnTo>
                <a:lnTo>
                  <a:pt x="941326" y="1541442"/>
                </a:lnTo>
                <a:lnTo>
                  <a:pt x="911098" y="1584619"/>
                </a:lnTo>
                <a:lnTo>
                  <a:pt x="881131" y="1627890"/>
                </a:lnTo>
                <a:lnTo>
                  <a:pt x="850959" y="1670885"/>
                </a:lnTo>
                <a:lnTo>
                  <a:pt x="820116" y="1713233"/>
                </a:lnTo>
                <a:lnTo>
                  <a:pt x="788135" y="1754563"/>
                </a:lnTo>
                <a:lnTo>
                  <a:pt x="763300" y="1782496"/>
                </a:lnTo>
                <a:lnTo>
                  <a:pt x="741346" y="1805366"/>
                </a:lnTo>
                <a:lnTo>
                  <a:pt x="722015" y="1830158"/>
                </a:lnTo>
                <a:lnTo>
                  <a:pt x="705049" y="1863858"/>
                </a:lnTo>
                <a:lnTo>
                  <a:pt x="690950" y="1899154"/>
                </a:lnTo>
                <a:lnTo>
                  <a:pt x="677313" y="1930337"/>
                </a:lnTo>
                <a:lnTo>
                  <a:pt x="661942" y="1960508"/>
                </a:lnTo>
                <a:lnTo>
                  <a:pt x="642642" y="1992765"/>
                </a:lnTo>
                <a:lnTo>
                  <a:pt x="624902" y="2018124"/>
                </a:lnTo>
                <a:lnTo>
                  <a:pt x="605769" y="2043045"/>
                </a:lnTo>
                <a:lnTo>
                  <a:pt x="586856" y="2068065"/>
                </a:lnTo>
                <a:lnTo>
                  <a:pt x="569775" y="2093725"/>
                </a:lnTo>
                <a:lnTo>
                  <a:pt x="555501" y="2120366"/>
                </a:lnTo>
                <a:lnTo>
                  <a:pt x="546230" y="2143055"/>
                </a:lnTo>
                <a:lnTo>
                  <a:pt x="538410" y="2166075"/>
                </a:lnTo>
                <a:lnTo>
                  <a:pt x="528489" y="2193712"/>
                </a:lnTo>
                <a:lnTo>
                  <a:pt x="509450" y="2234031"/>
                </a:lnTo>
                <a:lnTo>
                  <a:pt x="485317" y="2273764"/>
                </a:lnTo>
                <a:lnTo>
                  <a:pt x="458262" y="2313174"/>
                </a:lnTo>
                <a:lnTo>
                  <a:pt x="430453" y="2352525"/>
                </a:lnTo>
                <a:lnTo>
                  <a:pt x="404062" y="2392080"/>
                </a:lnTo>
                <a:lnTo>
                  <a:pt x="381258" y="2432102"/>
                </a:lnTo>
                <a:lnTo>
                  <a:pt x="358795" y="2475973"/>
                </a:lnTo>
                <a:lnTo>
                  <a:pt x="335497" y="2520981"/>
                </a:lnTo>
                <a:lnTo>
                  <a:pt x="312359" y="2566766"/>
                </a:lnTo>
                <a:lnTo>
                  <a:pt x="290380" y="2612968"/>
                </a:lnTo>
                <a:lnTo>
                  <a:pt x="270558" y="2659227"/>
                </a:lnTo>
                <a:lnTo>
                  <a:pt x="253890" y="2705183"/>
                </a:lnTo>
                <a:lnTo>
                  <a:pt x="237378" y="2753323"/>
                </a:lnTo>
                <a:lnTo>
                  <a:pt x="219289" y="2801661"/>
                </a:lnTo>
                <a:lnTo>
                  <a:pt x="200230" y="2850169"/>
                </a:lnTo>
                <a:lnTo>
                  <a:pt x="180810" y="2898823"/>
                </a:lnTo>
                <a:lnTo>
                  <a:pt x="161635" y="2947596"/>
                </a:lnTo>
                <a:lnTo>
                  <a:pt x="143313" y="2996463"/>
                </a:lnTo>
                <a:lnTo>
                  <a:pt x="126452" y="3045398"/>
                </a:lnTo>
                <a:lnTo>
                  <a:pt x="111657" y="3094375"/>
                </a:lnTo>
                <a:lnTo>
                  <a:pt x="99538" y="3143368"/>
                </a:lnTo>
                <a:lnTo>
                  <a:pt x="95885" y="3176900"/>
                </a:lnTo>
                <a:lnTo>
                  <a:pt x="96962" y="3246173"/>
                </a:lnTo>
                <a:lnTo>
                  <a:pt x="93497" y="3280788"/>
                </a:lnTo>
                <a:lnTo>
                  <a:pt x="85126" y="3315133"/>
                </a:lnTo>
                <a:lnTo>
                  <a:pt x="76005" y="3347335"/>
                </a:lnTo>
                <a:lnTo>
                  <a:pt x="68376" y="3380178"/>
                </a:lnTo>
                <a:lnTo>
                  <a:pt x="64482" y="3416449"/>
                </a:lnTo>
                <a:lnTo>
                  <a:pt x="59505" y="3472729"/>
                </a:lnTo>
                <a:lnTo>
                  <a:pt x="50442" y="3526481"/>
                </a:lnTo>
                <a:lnTo>
                  <a:pt x="40369" y="3579227"/>
                </a:lnTo>
                <a:lnTo>
                  <a:pt x="32360" y="3632486"/>
                </a:lnTo>
                <a:lnTo>
                  <a:pt x="29488" y="3687781"/>
                </a:lnTo>
                <a:lnTo>
                  <a:pt x="28641" y="3739823"/>
                </a:lnTo>
                <a:lnTo>
                  <a:pt x="25318" y="3790808"/>
                </a:lnTo>
                <a:lnTo>
                  <a:pt x="20352" y="3840966"/>
                </a:lnTo>
                <a:lnTo>
                  <a:pt x="8819" y="3939702"/>
                </a:lnTo>
                <a:lnTo>
                  <a:pt x="3916" y="3988735"/>
                </a:lnTo>
                <a:lnTo>
                  <a:pt x="699" y="4037848"/>
                </a:lnTo>
                <a:lnTo>
                  <a:pt x="0" y="4087266"/>
                </a:lnTo>
                <a:lnTo>
                  <a:pt x="2650" y="4137218"/>
                </a:lnTo>
                <a:lnTo>
                  <a:pt x="9483" y="4187930"/>
                </a:lnTo>
                <a:lnTo>
                  <a:pt x="21331" y="4239628"/>
                </a:lnTo>
                <a:lnTo>
                  <a:pt x="29871" y="4283817"/>
                </a:lnTo>
                <a:lnTo>
                  <a:pt x="32813" y="4329675"/>
                </a:lnTo>
                <a:lnTo>
                  <a:pt x="32288" y="4376260"/>
                </a:lnTo>
                <a:lnTo>
                  <a:pt x="30427" y="4422632"/>
                </a:lnTo>
                <a:lnTo>
                  <a:pt x="29363" y="4467852"/>
                </a:lnTo>
                <a:lnTo>
                  <a:pt x="28975" y="4493200"/>
                </a:lnTo>
                <a:lnTo>
                  <a:pt x="28237" y="4518773"/>
                </a:lnTo>
                <a:lnTo>
                  <a:pt x="27852" y="4544324"/>
                </a:lnTo>
                <a:lnTo>
                  <a:pt x="28525" y="4569608"/>
                </a:lnTo>
                <a:lnTo>
                  <a:pt x="34254" y="4605692"/>
                </a:lnTo>
                <a:lnTo>
                  <a:pt x="44764" y="4637530"/>
                </a:lnTo>
                <a:lnTo>
                  <a:pt x="56851" y="4668884"/>
                </a:lnTo>
                <a:lnTo>
                  <a:pt x="67309" y="4703520"/>
                </a:lnTo>
                <a:lnTo>
                  <a:pt x="69548" y="4737734"/>
                </a:lnTo>
                <a:lnTo>
                  <a:pt x="61237" y="4808498"/>
                </a:lnTo>
                <a:lnTo>
                  <a:pt x="63581" y="4842688"/>
                </a:lnTo>
                <a:lnTo>
                  <a:pt x="71865" y="4868204"/>
                </a:lnTo>
                <a:lnTo>
                  <a:pt x="82628" y="4891911"/>
                </a:lnTo>
                <a:lnTo>
                  <a:pt x="93611" y="4915568"/>
                </a:lnTo>
                <a:lnTo>
                  <a:pt x="102554" y="4940937"/>
                </a:lnTo>
                <a:lnTo>
                  <a:pt x="112531" y="4987645"/>
                </a:lnTo>
                <a:lnTo>
                  <a:pt x="119529" y="5035894"/>
                </a:lnTo>
                <a:lnTo>
                  <a:pt x="125751" y="5084705"/>
                </a:lnTo>
                <a:lnTo>
                  <a:pt x="133400" y="5133097"/>
                </a:lnTo>
                <a:lnTo>
                  <a:pt x="144678" y="5180092"/>
                </a:lnTo>
                <a:lnTo>
                  <a:pt x="165325" y="5246997"/>
                </a:lnTo>
                <a:lnTo>
                  <a:pt x="219398" y="5418888"/>
                </a:lnTo>
                <a:lnTo>
                  <a:pt x="259925" y="5546120"/>
                </a:lnTo>
                <a:lnTo>
                  <a:pt x="295297" y="5655421"/>
                </a:lnTo>
                <a:lnTo>
                  <a:pt x="308709" y="5695836"/>
                </a:lnTo>
                <a:lnTo>
                  <a:pt x="334880" y="5760858"/>
                </a:lnTo>
                <a:lnTo>
                  <a:pt x="371566" y="5821514"/>
                </a:lnTo>
                <a:lnTo>
                  <a:pt x="390189" y="5858427"/>
                </a:lnTo>
                <a:lnTo>
                  <a:pt x="406364" y="5898079"/>
                </a:lnTo>
                <a:lnTo>
                  <a:pt x="423992" y="5944141"/>
                </a:lnTo>
                <a:lnTo>
                  <a:pt x="442542" y="5993475"/>
                </a:lnTo>
                <a:lnTo>
                  <a:pt x="461487" y="6042946"/>
                </a:lnTo>
                <a:lnTo>
                  <a:pt x="480295" y="6089416"/>
                </a:lnTo>
                <a:lnTo>
                  <a:pt x="498437" y="6129749"/>
                </a:lnTo>
                <a:lnTo>
                  <a:pt x="515748" y="6164823"/>
                </a:lnTo>
                <a:lnTo>
                  <a:pt x="535434" y="6203830"/>
                </a:lnTo>
                <a:lnTo>
                  <a:pt x="557169" y="6246124"/>
                </a:lnTo>
                <a:lnTo>
                  <a:pt x="580628" y="6291056"/>
                </a:lnTo>
                <a:lnTo>
                  <a:pt x="605485" y="6337978"/>
                </a:lnTo>
                <a:lnTo>
                  <a:pt x="631415" y="6386243"/>
                </a:lnTo>
                <a:lnTo>
                  <a:pt x="658090" y="6435202"/>
                </a:lnTo>
                <a:lnTo>
                  <a:pt x="685186" y="6484209"/>
                </a:lnTo>
                <a:lnTo>
                  <a:pt x="712377" y="6532615"/>
                </a:lnTo>
                <a:lnTo>
                  <a:pt x="739337" y="6579772"/>
                </a:lnTo>
                <a:lnTo>
                  <a:pt x="765739" y="6625033"/>
                </a:lnTo>
                <a:lnTo>
                  <a:pt x="791259" y="6667750"/>
                </a:lnTo>
                <a:lnTo>
                  <a:pt x="815570" y="6707275"/>
                </a:lnTo>
                <a:lnTo>
                  <a:pt x="838347" y="6742960"/>
                </a:lnTo>
                <a:lnTo>
                  <a:pt x="875255" y="6795183"/>
                </a:lnTo>
                <a:lnTo>
                  <a:pt x="920415" y="6844469"/>
                </a:lnTo>
                <a:lnTo>
                  <a:pt x="948950" y="6872303"/>
                </a:lnTo>
                <a:lnTo>
                  <a:pt x="981031" y="6901980"/>
                </a:lnTo>
                <a:lnTo>
                  <a:pt x="1016342" y="6933285"/>
                </a:lnTo>
                <a:lnTo>
                  <a:pt x="1054565" y="6966005"/>
                </a:lnTo>
                <a:lnTo>
                  <a:pt x="1095382" y="6999926"/>
                </a:lnTo>
                <a:lnTo>
                  <a:pt x="1138476" y="7034833"/>
                </a:lnTo>
                <a:lnTo>
                  <a:pt x="1183530" y="7070514"/>
                </a:lnTo>
                <a:lnTo>
                  <a:pt x="1230227" y="7106754"/>
                </a:lnTo>
                <a:lnTo>
                  <a:pt x="1278249" y="7143340"/>
                </a:lnTo>
                <a:lnTo>
                  <a:pt x="1327278" y="7180057"/>
                </a:lnTo>
                <a:lnTo>
                  <a:pt x="1376997" y="7216692"/>
                </a:lnTo>
                <a:lnTo>
                  <a:pt x="1427089" y="7253031"/>
                </a:lnTo>
                <a:lnTo>
                  <a:pt x="1477237" y="7288859"/>
                </a:lnTo>
                <a:lnTo>
                  <a:pt x="1527123" y="7323964"/>
                </a:lnTo>
                <a:lnTo>
                  <a:pt x="1576430" y="7358131"/>
                </a:lnTo>
                <a:lnTo>
                  <a:pt x="1624840" y="7391147"/>
                </a:lnTo>
                <a:lnTo>
                  <a:pt x="1672036" y="7422797"/>
                </a:lnTo>
                <a:lnTo>
                  <a:pt x="1717700" y="7452868"/>
                </a:lnTo>
                <a:lnTo>
                  <a:pt x="1761516" y="7481146"/>
                </a:lnTo>
                <a:lnTo>
                  <a:pt x="1803165" y="7507417"/>
                </a:lnTo>
                <a:lnTo>
                  <a:pt x="1842331" y="7531467"/>
                </a:lnTo>
                <a:lnTo>
                  <a:pt x="1878697" y="7553083"/>
                </a:lnTo>
                <a:lnTo>
                  <a:pt x="1911943" y="7572050"/>
                </a:lnTo>
                <a:lnTo>
                  <a:pt x="1976203" y="7606957"/>
                </a:lnTo>
                <a:lnTo>
                  <a:pt x="2013460" y="7628678"/>
                </a:lnTo>
                <a:lnTo>
                  <a:pt x="2053163" y="7652823"/>
                </a:lnTo>
                <a:lnTo>
                  <a:pt x="2094950" y="7678894"/>
                </a:lnTo>
                <a:lnTo>
                  <a:pt x="2229202" y="7763697"/>
                </a:lnTo>
                <a:lnTo>
                  <a:pt x="2275710" y="7792507"/>
                </a:lnTo>
                <a:lnTo>
                  <a:pt x="2322495" y="7820760"/>
                </a:lnTo>
                <a:lnTo>
                  <a:pt x="2369194" y="7847959"/>
                </a:lnTo>
                <a:lnTo>
                  <a:pt x="2415445" y="7873608"/>
                </a:lnTo>
                <a:lnTo>
                  <a:pt x="2460888" y="7897211"/>
                </a:lnTo>
                <a:lnTo>
                  <a:pt x="2505160" y="7918270"/>
                </a:lnTo>
                <a:lnTo>
                  <a:pt x="2547900" y="7936289"/>
                </a:lnTo>
                <a:lnTo>
                  <a:pt x="2588746" y="7950772"/>
                </a:lnTo>
                <a:lnTo>
                  <a:pt x="2627336" y="7961222"/>
                </a:lnTo>
                <a:lnTo>
                  <a:pt x="2669213" y="7971290"/>
                </a:lnTo>
                <a:lnTo>
                  <a:pt x="2712821" y="7983177"/>
                </a:lnTo>
                <a:lnTo>
                  <a:pt x="2757964" y="7996608"/>
                </a:lnTo>
                <a:lnTo>
                  <a:pt x="2804447" y="8011311"/>
                </a:lnTo>
                <a:lnTo>
                  <a:pt x="2852073" y="8027012"/>
                </a:lnTo>
                <a:lnTo>
                  <a:pt x="2999857" y="8077374"/>
                </a:lnTo>
                <a:lnTo>
                  <a:pt x="3050103" y="8094336"/>
                </a:lnTo>
                <a:lnTo>
                  <a:pt x="3100514" y="8110931"/>
                </a:lnTo>
                <a:lnTo>
                  <a:pt x="3150896" y="8126884"/>
                </a:lnTo>
                <a:lnTo>
                  <a:pt x="3201052" y="8141923"/>
                </a:lnTo>
                <a:lnTo>
                  <a:pt x="3250788" y="8155774"/>
                </a:lnTo>
                <a:lnTo>
                  <a:pt x="3299907" y="8168164"/>
                </a:lnTo>
                <a:lnTo>
                  <a:pt x="3348214" y="8178820"/>
                </a:lnTo>
                <a:lnTo>
                  <a:pt x="3395514" y="8187469"/>
                </a:lnTo>
                <a:lnTo>
                  <a:pt x="3441611" y="8193837"/>
                </a:lnTo>
                <a:lnTo>
                  <a:pt x="3486309" y="8197651"/>
                </a:lnTo>
                <a:lnTo>
                  <a:pt x="3529413" y="8198639"/>
                </a:lnTo>
                <a:lnTo>
                  <a:pt x="3610486" y="8198030"/>
                </a:lnTo>
                <a:lnTo>
                  <a:pt x="3825401" y="8197823"/>
                </a:lnTo>
                <a:lnTo>
                  <a:pt x="4178901" y="8198639"/>
                </a:lnTo>
                <a:lnTo>
                  <a:pt x="4228222" y="8188893"/>
                </a:lnTo>
                <a:lnTo>
                  <a:pt x="4266168" y="8178746"/>
                </a:lnTo>
                <a:lnTo>
                  <a:pt x="4311392" y="8165682"/>
                </a:lnTo>
                <a:lnTo>
                  <a:pt x="4362709" y="8150148"/>
                </a:lnTo>
                <a:lnTo>
                  <a:pt x="4418931" y="8132591"/>
                </a:lnTo>
                <a:lnTo>
                  <a:pt x="4478876" y="8113461"/>
                </a:lnTo>
                <a:lnTo>
                  <a:pt x="4541356" y="8093205"/>
                </a:lnTo>
                <a:lnTo>
                  <a:pt x="4669185" y="8051109"/>
                </a:lnTo>
                <a:lnTo>
                  <a:pt x="4950172" y="7957536"/>
                </a:lnTo>
                <a:lnTo>
                  <a:pt x="4990273" y="7944406"/>
                </a:lnTo>
                <a:lnTo>
                  <a:pt x="5022243" y="7934184"/>
                </a:lnTo>
                <a:lnTo>
                  <a:pt x="5044896" y="7927317"/>
                </a:lnTo>
                <a:lnTo>
                  <a:pt x="5097904" y="7911675"/>
                </a:lnTo>
                <a:lnTo>
                  <a:pt x="5149318" y="7895663"/>
                </a:lnTo>
                <a:lnTo>
                  <a:pt x="5199528" y="7879312"/>
                </a:lnTo>
                <a:lnTo>
                  <a:pt x="5248923" y="7862650"/>
                </a:lnTo>
                <a:lnTo>
                  <a:pt x="5297896" y="7845704"/>
                </a:lnTo>
                <a:lnTo>
                  <a:pt x="5446174" y="7793455"/>
                </a:lnTo>
                <a:lnTo>
                  <a:pt x="5497355" y="7775663"/>
                </a:lnTo>
                <a:lnTo>
                  <a:pt x="5550064" y="7757731"/>
                </a:lnTo>
                <a:lnTo>
                  <a:pt x="5605764" y="7736076"/>
                </a:lnTo>
                <a:lnTo>
                  <a:pt x="5645885" y="7714976"/>
                </a:lnTo>
                <a:lnTo>
                  <a:pt x="5678030" y="7693729"/>
                </a:lnTo>
                <a:lnTo>
                  <a:pt x="5709802" y="7671630"/>
                </a:lnTo>
                <a:lnTo>
                  <a:pt x="5748805" y="7647978"/>
                </a:lnTo>
                <a:lnTo>
                  <a:pt x="5802642" y="7622070"/>
                </a:lnTo>
                <a:lnTo>
                  <a:pt x="5843134" y="7601247"/>
                </a:lnTo>
                <a:lnTo>
                  <a:pt x="5883925" y="7574313"/>
                </a:lnTo>
                <a:lnTo>
                  <a:pt x="5924845" y="7542889"/>
                </a:lnTo>
                <a:lnTo>
                  <a:pt x="5965722" y="7508594"/>
                </a:lnTo>
                <a:lnTo>
                  <a:pt x="6046662" y="7437869"/>
                </a:lnTo>
                <a:lnTo>
                  <a:pt x="6086383" y="7404678"/>
                </a:lnTo>
                <a:lnTo>
                  <a:pt x="6125375" y="7375095"/>
                </a:lnTo>
                <a:lnTo>
                  <a:pt x="6163469" y="7350738"/>
                </a:lnTo>
                <a:lnTo>
                  <a:pt x="6198477" y="7327923"/>
                </a:lnTo>
                <a:lnTo>
                  <a:pt x="6235460" y="7298748"/>
                </a:lnTo>
                <a:lnTo>
                  <a:pt x="6273925" y="7264806"/>
                </a:lnTo>
                <a:lnTo>
                  <a:pt x="6313379" y="7227693"/>
                </a:lnTo>
                <a:lnTo>
                  <a:pt x="6393287" y="7150334"/>
                </a:lnTo>
                <a:lnTo>
                  <a:pt x="6432756" y="7113278"/>
                </a:lnTo>
                <a:lnTo>
                  <a:pt x="6471245" y="7079431"/>
                </a:lnTo>
                <a:lnTo>
                  <a:pt x="6508260" y="7050387"/>
                </a:lnTo>
                <a:lnTo>
                  <a:pt x="6587242" y="6999364"/>
                </a:lnTo>
                <a:lnTo>
                  <a:pt x="6611590" y="6975887"/>
                </a:lnTo>
                <a:lnTo>
                  <a:pt x="6625934" y="6954557"/>
                </a:lnTo>
                <a:lnTo>
                  <a:pt x="6639850" y="6932622"/>
                </a:lnTo>
                <a:lnTo>
                  <a:pt x="6662916" y="6907325"/>
                </a:lnTo>
                <a:lnTo>
                  <a:pt x="6704709" y="6875914"/>
                </a:lnTo>
                <a:lnTo>
                  <a:pt x="6740817" y="6852213"/>
                </a:lnTo>
                <a:lnTo>
                  <a:pt x="6779945" y="6826126"/>
                </a:lnTo>
                <a:lnTo>
                  <a:pt x="6821454" y="6798012"/>
                </a:lnTo>
                <a:lnTo>
                  <a:pt x="6864704" y="6768228"/>
                </a:lnTo>
                <a:lnTo>
                  <a:pt x="6909056" y="6737132"/>
                </a:lnTo>
                <a:lnTo>
                  <a:pt x="6953869" y="6705083"/>
                </a:lnTo>
                <a:lnTo>
                  <a:pt x="6998505" y="6672436"/>
                </a:lnTo>
                <a:lnTo>
                  <a:pt x="7042323" y="6639551"/>
                </a:lnTo>
                <a:lnTo>
                  <a:pt x="7084684" y="6606785"/>
                </a:lnTo>
                <a:lnTo>
                  <a:pt x="7124948" y="6574495"/>
                </a:lnTo>
                <a:lnTo>
                  <a:pt x="7162477" y="6543040"/>
                </a:lnTo>
                <a:lnTo>
                  <a:pt x="7196629" y="6512776"/>
                </a:lnTo>
                <a:lnTo>
                  <a:pt x="7226766" y="6484063"/>
                </a:lnTo>
                <a:lnTo>
                  <a:pt x="7383997" y="6343449"/>
                </a:lnTo>
                <a:lnTo>
                  <a:pt x="7415985" y="6305359"/>
                </a:lnTo>
                <a:lnTo>
                  <a:pt x="7443899" y="6264961"/>
                </a:lnTo>
                <a:lnTo>
                  <a:pt x="7468858" y="6222885"/>
                </a:lnTo>
                <a:lnTo>
                  <a:pt x="7491982" y="6179760"/>
                </a:lnTo>
                <a:lnTo>
                  <a:pt x="7514389" y="6136215"/>
                </a:lnTo>
                <a:lnTo>
                  <a:pt x="7537197" y="6092881"/>
                </a:lnTo>
                <a:lnTo>
                  <a:pt x="7559820" y="6046764"/>
                </a:lnTo>
                <a:lnTo>
                  <a:pt x="7578587" y="5999981"/>
                </a:lnTo>
                <a:lnTo>
                  <a:pt x="7594413" y="5952653"/>
                </a:lnTo>
                <a:lnTo>
                  <a:pt x="7608215" y="5904898"/>
                </a:lnTo>
                <a:lnTo>
                  <a:pt x="7620910" y="5856836"/>
                </a:lnTo>
                <a:lnTo>
                  <a:pt x="7633414" y="5808588"/>
                </a:lnTo>
                <a:lnTo>
                  <a:pt x="7646645" y="5760272"/>
                </a:lnTo>
                <a:lnTo>
                  <a:pt x="7661518" y="5712010"/>
                </a:lnTo>
                <a:lnTo>
                  <a:pt x="7678952" y="5663920"/>
                </a:lnTo>
                <a:lnTo>
                  <a:pt x="7697148" y="5614437"/>
                </a:lnTo>
                <a:lnTo>
                  <a:pt x="7712886" y="5564523"/>
                </a:lnTo>
                <a:lnTo>
                  <a:pt x="7726484" y="5514222"/>
                </a:lnTo>
                <a:lnTo>
                  <a:pt x="7738256" y="5463577"/>
                </a:lnTo>
                <a:lnTo>
                  <a:pt x="7748520" y="5412632"/>
                </a:lnTo>
                <a:lnTo>
                  <a:pt x="7757591" y="5361433"/>
                </a:lnTo>
                <a:lnTo>
                  <a:pt x="7765787" y="5310023"/>
                </a:lnTo>
                <a:lnTo>
                  <a:pt x="7773422" y="5258445"/>
                </a:lnTo>
                <a:lnTo>
                  <a:pt x="7788278" y="5154966"/>
                </a:lnTo>
                <a:lnTo>
                  <a:pt x="7796131" y="5103152"/>
                </a:lnTo>
                <a:lnTo>
                  <a:pt x="7804104" y="5055585"/>
                </a:lnTo>
                <a:lnTo>
                  <a:pt x="7812793" y="5008000"/>
                </a:lnTo>
                <a:lnTo>
                  <a:pt x="7830765" y="4912725"/>
                </a:lnTo>
                <a:lnTo>
                  <a:pt x="7839275" y="4865010"/>
                </a:lnTo>
                <a:lnTo>
                  <a:pt x="7846951" y="4817228"/>
                </a:lnTo>
                <a:lnTo>
                  <a:pt x="7853406" y="4769364"/>
                </a:lnTo>
                <a:lnTo>
                  <a:pt x="7858252" y="4721406"/>
                </a:lnTo>
                <a:lnTo>
                  <a:pt x="7861103" y="4673343"/>
                </a:lnTo>
                <a:lnTo>
                  <a:pt x="7862500" y="4624820"/>
                </a:lnTo>
                <a:lnTo>
                  <a:pt x="7863280" y="4576220"/>
                </a:lnTo>
                <a:lnTo>
                  <a:pt x="7863545" y="4527558"/>
                </a:lnTo>
                <a:lnTo>
                  <a:pt x="7863398" y="4478851"/>
                </a:lnTo>
                <a:lnTo>
                  <a:pt x="7862272" y="4381366"/>
                </a:lnTo>
                <a:lnTo>
                  <a:pt x="7860034" y="4235205"/>
                </a:lnTo>
                <a:lnTo>
                  <a:pt x="7859549" y="4186567"/>
                </a:lnTo>
                <a:lnTo>
                  <a:pt x="7858757" y="3779983"/>
                </a:lnTo>
                <a:lnTo>
                  <a:pt x="7859101" y="3677695"/>
                </a:lnTo>
                <a:lnTo>
                  <a:pt x="7860077" y="3575418"/>
                </a:lnTo>
                <a:lnTo>
                  <a:pt x="7859441" y="3524925"/>
                </a:lnTo>
                <a:lnTo>
                  <a:pt x="7856399" y="3475075"/>
                </a:lnTo>
                <a:lnTo>
                  <a:pt x="7851286" y="3425759"/>
                </a:lnTo>
                <a:lnTo>
                  <a:pt x="7844436" y="3376872"/>
                </a:lnTo>
                <a:lnTo>
                  <a:pt x="7836184" y="3328306"/>
                </a:lnTo>
                <a:lnTo>
                  <a:pt x="7826865" y="3279954"/>
                </a:lnTo>
                <a:lnTo>
                  <a:pt x="7816813" y="3231708"/>
                </a:lnTo>
                <a:lnTo>
                  <a:pt x="7795850" y="3135110"/>
                </a:lnTo>
                <a:lnTo>
                  <a:pt x="7785608" y="3086543"/>
                </a:lnTo>
                <a:lnTo>
                  <a:pt x="7775973" y="3037655"/>
                </a:lnTo>
                <a:lnTo>
                  <a:pt x="7767279" y="2988337"/>
                </a:lnTo>
                <a:lnTo>
                  <a:pt x="7752691" y="2889382"/>
                </a:lnTo>
                <a:lnTo>
                  <a:pt x="7744286" y="2840204"/>
                </a:lnTo>
                <a:lnTo>
                  <a:pt x="7734733" y="2790985"/>
                </a:lnTo>
                <a:lnTo>
                  <a:pt x="7724117" y="2741756"/>
                </a:lnTo>
                <a:lnTo>
                  <a:pt x="7712523" y="2692550"/>
                </a:lnTo>
                <a:lnTo>
                  <a:pt x="7700038" y="2643402"/>
                </a:lnTo>
                <a:lnTo>
                  <a:pt x="7686747" y="2594343"/>
                </a:lnTo>
                <a:lnTo>
                  <a:pt x="7672736" y="2545406"/>
                </a:lnTo>
                <a:lnTo>
                  <a:pt x="7658091" y="2496625"/>
                </a:lnTo>
                <a:lnTo>
                  <a:pt x="7642899" y="2448033"/>
                </a:lnTo>
                <a:lnTo>
                  <a:pt x="7627244" y="2399662"/>
                </a:lnTo>
                <a:lnTo>
                  <a:pt x="7611213" y="2351545"/>
                </a:lnTo>
                <a:lnTo>
                  <a:pt x="7594891" y="2303716"/>
                </a:lnTo>
                <a:lnTo>
                  <a:pt x="7578365" y="2256207"/>
                </a:lnTo>
                <a:lnTo>
                  <a:pt x="7510903" y="2064076"/>
                </a:lnTo>
                <a:lnTo>
                  <a:pt x="7493985" y="2016311"/>
                </a:lnTo>
                <a:lnTo>
                  <a:pt x="7476788" y="1968846"/>
                </a:lnTo>
                <a:lnTo>
                  <a:pt x="7459141" y="1921695"/>
                </a:lnTo>
                <a:lnTo>
                  <a:pt x="7440871" y="1874868"/>
                </a:lnTo>
                <a:lnTo>
                  <a:pt x="7421805" y="1828378"/>
                </a:lnTo>
                <a:lnTo>
                  <a:pt x="7401770" y="1782238"/>
                </a:lnTo>
                <a:lnTo>
                  <a:pt x="7380593" y="1736460"/>
                </a:lnTo>
                <a:lnTo>
                  <a:pt x="7358102" y="1691055"/>
                </a:lnTo>
                <a:lnTo>
                  <a:pt x="7334124" y="1646037"/>
                </a:lnTo>
                <a:lnTo>
                  <a:pt x="7308486" y="1601417"/>
                </a:lnTo>
                <a:lnTo>
                  <a:pt x="7281016" y="1557207"/>
                </a:lnTo>
                <a:lnTo>
                  <a:pt x="7251278" y="1512397"/>
                </a:lnTo>
                <a:lnTo>
                  <a:pt x="7221741" y="1470255"/>
                </a:lnTo>
                <a:lnTo>
                  <a:pt x="7192230" y="1430470"/>
                </a:lnTo>
                <a:lnTo>
                  <a:pt x="7162567" y="1392735"/>
                </a:lnTo>
                <a:lnTo>
                  <a:pt x="7132576" y="1356741"/>
                </a:lnTo>
                <a:lnTo>
                  <a:pt x="7102081" y="1322178"/>
                </a:lnTo>
                <a:lnTo>
                  <a:pt x="7070904" y="1288738"/>
                </a:lnTo>
                <a:lnTo>
                  <a:pt x="7038871" y="1256111"/>
                </a:lnTo>
                <a:lnTo>
                  <a:pt x="7005803" y="1223990"/>
                </a:lnTo>
                <a:lnTo>
                  <a:pt x="6971525" y="1192064"/>
                </a:lnTo>
                <a:lnTo>
                  <a:pt x="6935860" y="1160026"/>
                </a:lnTo>
                <a:lnTo>
                  <a:pt x="6898632" y="1127566"/>
                </a:lnTo>
                <a:lnTo>
                  <a:pt x="6859663" y="1094375"/>
                </a:lnTo>
                <a:lnTo>
                  <a:pt x="6818778" y="1060145"/>
                </a:lnTo>
                <a:lnTo>
                  <a:pt x="6595585" y="876227"/>
                </a:lnTo>
                <a:lnTo>
                  <a:pt x="6558185" y="845698"/>
                </a:lnTo>
                <a:lnTo>
                  <a:pt x="6520359" y="815099"/>
                </a:lnTo>
                <a:lnTo>
                  <a:pt x="6482121" y="784463"/>
                </a:lnTo>
                <a:lnTo>
                  <a:pt x="6443485" y="753824"/>
                </a:lnTo>
                <a:lnTo>
                  <a:pt x="6404465" y="723216"/>
                </a:lnTo>
                <a:lnTo>
                  <a:pt x="6365076" y="692674"/>
                </a:lnTo>
                <a:lnTo>
                  <a:pt x="6325332" y="662231"/>
                </a:lnTo>
                <a:lnTo>
                  <a:pt x="6285248" y="631921"/>
                </a:lnTo>
                <a:lnTo>
                  <a:pt x="6244836" y="601779"/>
                </a:lnTo>
                <a:lnTo>
                  <a:pt x="6204113" y="571838"/>
                </a:lnTo>
                <a:lnTo>
                  <a:pt x="6163092" y="542132"/>
                </a:lnTo>
                <a:lnTo>
                  <a:pt x="6121787" y="512695"/>
                </a:lnTo>
                <a:lnTo>
                  <a:pt x="6080212" y="483562"/>
                </a:lnTo>
                <a:lnTo>
                  <a:pt x="6038383" y="454766"/>
                </a:lnTo>
                <a:lnTo>
                  <a:pt x="5996313" y="426341"/>
                </a:lnTo>
                <a:lnTo>
                  <a:pt x="5954016" y="398322"/>
                </a:lnTo>
                <a:lnTo>
                  <a:pt x="5911507" y="370742"/>
                </a:lnTo>
                <a:lnTo>
                  <a:pt x="5868800" y="343635"/>
                </a:lnTo>
                <a:lnTo>
                  <a:pt x="5825910" y="317035"/>
                </a:lnTo>
                <a:lnTo>
                  <a:pt x="5782850" y="290977"/>
                </a:lnTo>
                <a:lnTo>
                  <a:pt x="5739635" y="265494"/>
                </a:lnTo>
                <a:lnTo>
                  <a:pt x="5696279" y="240620"/>
                </a:lnTo>
                <a:lnTo>
                  <a:pt x="5652797" y="216390"/>
                </a:lnTo>
                <a:lnTo>
                  <a:pt x="5609202" y="192837"/>
                </a:lnTo>
                <a:lnTo>
                  <a:pt x="5565510" y="169995"/>
                </a:lnTo>
                <a:lnTo>
                  <a:pt x="5521733" y="147898"/>
                </a:lnTo>
                <a:lnTo>
                  <a:pt x="5477888" y="126581"/>
                </a:lnTo>
                <a:lnTo>
                  <a:pt x="5439823" y="110626"/>
                </a:lnTo>
                <a:lnTo>
                  <a:pt x="5398198" y="97063"/>
                </a:lnTo>
                <a:lnTo>
                  <a:pt x="5353457" y="85663"/>
                </a:lnTo>
                <a:lnTo>
                  <a:pt x="5306042" y="76197"/>
                </a:lnTo>
                <a:lnTo>
                  <a:pt x="5256397" y="68435"/>
                </a:lnTo>
                <a:lnTo>
                  <a:pt x="5204965" y="62148"/>
                </a:lnTo>
                <a:lnTo>
                  <a:pt x="5152189" y="57108"/>
                </a:lnTo>
                <a:lnTo>
                  <a:pt x="5098511" y="53085"/>
                </a:lnTo>
                <a:lnTo>
                  <a:pt x="5044376" y="49849"/>
                </a:lnTo>
                <a:lnTo>
                  <a:pt x="4990226" y="47173"/>
                </a:lnTo>
                <a:lnTo>
                  <a:pt x="4832120" y="40204"/>
                </a:lnTo>
                <a:lnTo>
                  <a:pt x="4782342" y="37472"/>
                </a:lnTo>
                <a:lnTo>
                  <a:pt x="4734765" y="34152"/>
                </a:lnTo>
                <a:lnTo>
                  <a:pt x="4689832" y="30016"/>
                </a:lnTo>
                <a:lnTo>
                  <a:pt x="4612518" y="20307"/>
                </a:lnTo>
                <a:lnTo>
                  <a:pt x="4572632" y="16252"/>
                </a:lnTo>
                <a:lnTo>
                  <a:pt x="4528771" y="12664"/>
                </a:lnTo>
                <a:lnTo>
                  <a:pt x="4481378" y="9535"/>
                </a:lnTo>
                <a:lnTo>
                  <a:pt x="4430897" y="6861"/>
                </a:lnTo>
                <a:lnTo>
                  <a:pt x="4377770" y="4634"/>
                </a:lnTo>
                <a:lnTo>
                  <a:pt x="4322440" y="2849"/>
                </a:lnTo>
                <a:lnTo>
                  <a:pt x="4265350" y="1499"/>
                </a:lnTo>
                <a:lnTo>
                  <a:pt x="4206944" y="578"/>
                </a:lnTo>
                <a:lnTo>
                  <a:pt x="4147664" y="80"/>
                </a:lnTo>
                <a:close/>
              </a:path>
            </a:pathLst>
          </a:custGeom>
          <a:solidFill>
            <a:srgbClr val="FBA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11603" y="4052375"/>
            <a:ext cx="4722495" cy="4637405"/>
          </a:xfrm>
          <a:custGeom>
            <a:avLst/>
            <a:gdLst/>
            <a:ahLst/>
            <a:cxnLst/>
            <a:rect l="l" t="t" r="r" b="b"/>
            <a:pathLst>
              <a:path w="4722494" h="4637405">
                <a:moveTo>
                  <a:pt x="4184466" y="0"/>
                </a:moveTo>
                <a:lnTo>
                  <a:pt x="4128902" y="2518"/>
                </a:lnTo>
                <a:lnTo>
                  <a:pt x="4072882" y="8227"/>
                </a:lnTo>
                <a:lnTo>
                  <a:pt x="4018002" y="17203"/>
                </a:lnTo>
                <a:lnTo>
                  <a:pt x="3965856" y="29521"/>
                </a:lnTo>
                <a:lnTo>
                  <a:pt x="3918039" y="45257"/>
                </a:lnTo>
                <a:lnTo>
                  <a:pt x="3876148" y="64488"/>
                </a:lnTo>
                <a:lnTo>
                  <a:pt x="3841776" y="87289"/>
                </a:lnTo>
                <a:lnTo>
                  <a:pt x="3802999" y="132758"/>
                </a:lnTo>
                <a:lnTo>
                  <a:pt x="3766762" y="185533"/>
                </a:lnTo>
                <a:lnTo>
                  <a:pt x="3745901" y="217883"/>
                </a:lnTo>
                <a:lnTo>
                  <a:pt x="3723378" y="253865"/>
                </a:lnTo>
                <a:lnTo>
                  <a:pt x="3699316" y="293219"/>
                </a:lnTo>
                <a:lnTo>
                  <a:pt x="3673841" y="335688"/>
                </a:lnTo>
                <a:lnTo>
                  <a:pt x="3647076" y="381013"/>
                </a:lnTo>
                <a:lnTo>
                  <a:pt x="3619147" y="428935"/>
                </a:lnTo>
                <a:lnTo>
                  <a:pt x="3590177" y="479197"/>
                </a:lnTo>
                <a:lnTo>
                  <a:pt x="3560291" y="531540"/>
                </a:lnTo>
                <a:lnTo>
                  <a:pt x="3498267" y="641437"/>
                </a:lnTo>
                <a:lnTo>
                  <a:pt x="3434072" y="756557"/>
                </a:lnTo>
                <a:lnTo>
                  <a:pt x="3335884" y="934512"/>
                </a:lnTo>
                <a:lnTo>
                  <a:pt x="3007478" y="1535071"/>
                </a:lnTo>
                <a:lnTo>
                  <a:pt x="2961731" y="1617583"/>
                </a:lnTo>
                <a:lnTo>
                  <a:pt x="2922767" y="1686718"/>
                </a:lnTo>
                <a:lnTo>
                  <a:pt x="2906141" y="1715624"/>
                </a:lnTo>
                <a:lnTo>
                  <a:pt x="2891583" y="1740410"/>
                </a:lnTo>
                <a:lnTo>
                  <a:pt x="2879219" y="1760819"/>
                </a:lnTo>
                <a:lnTo>
                  <a:pt x="2787613" y="1916175"/>
                </a:lnTo>
                <a:lnTo>
                  <a:pt x="2679599" y="2142287"/>
                </a:lnTo>
                <a:lnTo>
                  <a:pt x="2485448" y="2596051"/>
                </a:lnTo>
                <a:lnTo>
                  <a:pt x="2135430" y="3434360"/>
                </a:lnTo>
                <a:lnTo>
                  <a:pt x="2125176" y="3425985"/>
                </a:lnTo>
                <a:lnTo>
                  <a:pt x="2094413" y="3400175"/>
                </a:lnTo>
                <a:lnTo>
                  <a:pt x="2043142" y="3355907"/>
                </a:lnTo>
                <a:lnTo>
                  <a:pt x="1971362" y="3292155"/>
                </a:lnTo>
                <a:lnTo>
                  <a:pt x="1927224" y="3250067"/>
                </a:lnTo>
                <a:lnTo>
                  <a:pt x="1897588" y="3220614"/>
                </a:lnTo>
                <a:lnTo>
                  <a:pt x="1863727" y="3186452"/>
                </a:lnTo>
                <a:lnTo>
                  <a:pt x="1826256" y="3148254"/>
                </a:lnTo>
                <a:lnTo>
                  <a:pt x="1742948" y="3062440"/>
                </a:lnTo>
                <a:lnTo>
                  <a:pt x="1652585" y="2968553"/>
                </a:lnTo>
                <a:lnTo>
                  <a:pt x="1319024" y="2619911"/>
                </a:lnTo>
                <a:lnTo>
                  <a:pt x="1267218" y="2566385"/>
                </a:lnTo>
                <a:lnTo>
                  <a:pt x="1231339" y="2528293"/>
                </a:lnTo>
                <a:lnTo>
                  <a:pt x="1179163" y="2461653"/>
                </a:lnTo>
                <a:lnTo>
                  <a:pt x="1147148" y="2418046"/>
                </a:lnTo>
                <a:lnTo>
                  <a:pt x="1112557" y="2369557"/>
                </a:lnTo>
                <a:lnTo>
                  <a:pt x="1076423" y="2317664"/>
                </a:lnTo>
                <a:lnTo>
                  <a:pt x="1039779" y="2263850"/>
                </a:lnTo>
                <a:lnTo>
                  <a:pt x="1003656" y="2209595"/>
                </a:lnTo>
                <a:lnTo>
                  <a:pt x="969086" y="2156379"/>
                </a:lnTo>
                <a:lnTo>
                  <a:pt x="937102" y="2105683"/>
                </a:lnTo>
                <a:lnTo>
                  <a:pt x="908736" y="2058988"/>
                </a:lnTo>
                <a:lnTo>
                  <a:pt x="885020" y="2017774"/>
                </a:lnTo>
                <a:lnTo>
                  <a:pt x="866987" y="1983523"/>
                </a:lnTo>
                <a:lnTo>
                  <a:pt x="855668" y="1957714"/>
                </a:lnTo>
                <a:lnTo>
                  <a:pt x="838618" y="1932610"/>
                </a:lnTo>
                <a:lnTo>
                  <a:pt x="810165" y="1915710"/>
                </a:lnTo>
                <a:lnTo>
                  <a:pt x="772360" y="1906029"/>
                </a:lnTo>
                <a:lnTo>
                  <a:pt x="727254" y="1902583"/>
                </a:lnTo>
                <a:lnTo>
                  <a:pt x="676897" y="1904387"/>
                </a:lnTo>
                <a:lnTo>
                  <a:pt x="623341" y="1910458"/>
                </a:lnTo>
                <a:lnTo>
                  <a:pt x="568637" y="1919810"/>
                </a:lnTo>
                <a:lnTo>
                  <a:pt x="514835" y="1931460"/>
                </a:lnTo>
                <a:lnTo>
                  <a:pt x="463986" y="1944423"/>
                </a:lnTo>
                <a:lnTo>
                  <a:pt x="418142" y="1957714"/>
                </a:lnTo>
                <a:lnTo>
                  <a:pt x="374619" y="1972774"/>
                </a:lnTo>
                <a:lnTo>
                  <a:pt x="329850" y="1991576"/>
                </a:lnTo>
                <a:lnTo>
                  <a:pt x="284555" y="2013921"/>
                </a:lnTo>
                <a:lnTo>
                  <a:pt x="239457" y="2039614"/>
                </a:lnTo>
                <a:lnTo>
                  <a:pt x="195278" y="2068457"/>
                </a:lnTo>
                <a:lnTo>
                  <a:pt x="152740" y="2100253"/>
                </a:lnTo>
                <a:lnTo>
                  <a:pt x="112564" y="2134806"/>
                </a:lnTo>
                <a:lnTo>
                  <a:pt x="75473" y="2171919"/>
                </a:lnTo>
                <a:lnTo>
                  <a:pt x="42188" y="2211394"/>
                </a:lnTo>
                <a:lnTo>
                  <a:pt x="13432" y="2253035"/>
                </a:lnTo>
                <a:lnTo>
                  <a:pt x="0" y="2289820"/>
                </a:lnTo>
                <a:lnTo>
                  <a:pt x="1683" y="2328542"/>
                </a:lnTo>
                <a:lnTo>
                  <a:pt x="15824" y="2368402"/>
                </a:lnTo>
                <a:lnTo>
                  <a:pt x="39763" y="2408604"/>
                </a:lnTo>
                <a:lnTo>
                  <a:pt x="70843" y="2448350"/>
                </a:lnTo>
                <a:lnTo>
                  <a:pt x="106404" y="2486842"/>
                </a:lnTo>
                <a:lnTo>
                  <a:pt x="143788" y="2523283"/>
                </a:lnTo>
                <a:lnTo>
                  <a:pt x="180337" y="2556876"/>
                </a:lnTo>
                <a:lnTo>
                  <a:pt x="213391" y="2586823"/>
                </a:lnTo>
                <a:lnTo>
                  <a:pt x="240293" y="2612326"/>
                </a:lnTo>
                <a:lnTo>
                  <a:pt x="258384" y="2632589"/>
                </a:lnTo>
                <a:lnTo>
                  <a:pt x="265005" y="2646813"/>
                </a:lnTo>
                <a:lnTo>
                  <a:pt x="268176" y="2656409"/>
                </a:lnTo>
                <a:lnTo>
                  <a:pt x="277357" y="2672871"/>
                </a:lnTo>
                <a:lnTo>
                  <a:pt x="311749" y="2724027"/>
                </a:lnTo>
                <a:lnTo>
                  <a:pt x="335963" y="2757538"/>
                </a:lnTo>
                <a:lnTo>
                  <a:pt x="364188" y="2795548"/>
                </a:lnTo>
                <a:lnTo>
                  <a:pt x="395927" y="2837465"/>
                </a:lnTo>
                <a:lnTo>
                  <a:pt x="430680" y="2882699"/>
                </a:lnTo>
                <a:lnTo>
                  <a:pt x="467948" y="2930657"/>
                </a:lnTo>
                <a:lnTo>
                  <a:pt x="507231" y="2980748"/>
                </a:lnTo>
                <a:lnTo>
                  <a:pt x="548031" y="3032379"/>
                </a:lnTo>
                <a:lnTo>
                  <a:pt x="632181" y="3137898"/>
                </a:lnTo>
                <a:lnTo>
                  <a:pt x="716406" y="3242479"/>
                </a:lnTo>
                <a:lnTo>
                  <a:pt x="796711" y="3341391"/>
                </a:lnTo>
                <a:lnTo>
                  <a:pt x="901083" y="3468771"/>
                </a:lnTo>
                <a:lnTo>
                  <a:pt x="979063" y="3562858"/>
                </a:lnTo>
                <a:lnTo>
                  <a:pt x="1214415" y="3848290"/>
                </a:lnTo>
                <a:lnTo>
                  <a:pt x="1291609" y="3940557"/>
                </a:lnTo>
                <a:lnTo>
                  <a:pt x="1330269" y="3986244"/>
                </a:lnTo>
                <a:lnTo>
                  <a:pt x="1368547" y="4031038"/>
                </a:lnTo>
                <a:lnTo>
                  <a:pt x="1406124" y="4074493"/>
                </a:lnTo>
                <a:lnTo>
                  <a:pt x="1442680" y="4116163"/>
                </a:lnTo>
                <a:lnTo>
                  <a:pt x="1477896" y="4155600"/>
                </a:lnTo>
                <a:lnTo>
                  <a:pt x="1511455" y="4192358"/>
                </a:lnTo>
                <a:lnTo>
                  <a:pt x="1543037" y="4225991"/>
                </a:lnTo>
                <a:lnTo>
                  <a:pt x="1572322" y="4256053"/>
                </a:lnTo>
                <a:lnTo>
                  <a:pt x="1622730" y="4303675"/>
                </a:lnTo>
                <a:lnTo>
                  <a:pt x="1681705" y="4349878"/>
                </a:lnTo>
                <a:lnTo>
                  <a:pt x="1718817" y="4379411"/>
                </a:lnTo>
                <a:lnTo>
                  <a:pt x="1791270" y="4438477"/>
                </a:lnTo>
                <a:lnTo>
                  <a:pt x="1827793" y="4468009"/>
                </a:lnTo>
                <a:lnTo>
                  <a:pt x="1865300" y="4497542"/>
                </a:lnTo>
                <a:lnTo>
                  <a:pt x="1904381" y="4527075"/>
                </a:lnTo>
                <a:lnTo>
                  <a:pt x="1945629" y="4556608"/>
                </a:lnTo>
                <a:lnTo>
                  <a:pt x="1989632" y="4586141"/>
                </a:lnTo>
                <a:lnTo>
                  <a:pt x="2036983" y="4615675"/>
                </a:lnTo>
                <a:lnTo>
                  <a:pt x="2082150" y="4634016"/>
                </a:lnTo>
                <a:lnTo>
                  <a:pt x="2127662" y="4637122"/>
                </a:lnTo>
                <a:lnTo>
                  <a:pt x="2172780" y="4627655"/>
                </a:lnTo>
                <a:lnTo>
                  <a:pt x="2216763" y="4608277"/>
                </a:lnTo>
                <a:lnTo>
                  <a:pt x="2258872" y="4581651"/>
                </a:lnTo>
                <a:lnTo>
                  <a:pt x="2298367" y="4550440"/>
                </a:lnTo>
                <a:lnTo>
                  <a:pt x="2334510" y="4517306"/>
                </a:lnTo>
                <a:lnTo>
                  <a:pt x="2366560" y="4484912"/>
                </a:lnTo>
                <a:lnTo>
                  <a:pt x="2415425" y="4432992"/>
                </a:lnTo>
                <a:lnTo>
                  <a:pt x="2430761" y="4418791"/>
                </a:lnTo>
                <a:lnTo>
                  <a:pt x="2460541" y="4373674"/>
                </a:lnTo>
                <a:lnTo>
                  <a:pt x="2479203" y="4334252"/>
                </a:lnTo>
                <a:lnTo>
                  <a:pt x="2499788" y="4286744"/>
                </a:lnTo>
                <a:lnTo>
                  <a:pt x="2521853" y="4233517"/>
                </a:lnTo>
                <a:lnTo>
                  <a:pt x="2568646" y="4119370"/>
                </a:lnTo>
                <a:lnTo>
                  <a:pt x="2592487" y="4063183"/>
                </a:lnTo>
                <a:lnTo>
                  <a:pt x="2616032" y="4010744"/>
                </a:lnTo>
                <a:lnTo>
                  <a:pt x="2638838" y="3964420"/>
                </a:lnTo>
                <a:lnTo>
                  <a:pt x="2660461" y="3926576"/>
                </a:lnTo>
                <a:lnTo>
                  <a:pt x="2679265" y="3896210"/>
                </a:lnTo>
                <a:lnTo>
                  <a:pt x="2700219" y="3861125"/>
                </a:lnTo>
                <a:lnTo>
                  <a:pt x="2774195" y="3734720"/>
                </a:lnTo>
                <a:lnTo>
                  <a:pt x="2801961" y="3687925"/>
                </a:lnTo>
                <a:lnTo>
                  <a:pt x="2830981" y="3639995"/>
                </a:lnTo>
                <a:lnTo>
                  <a:pt x="2861077" y="3591647"/>
                </a:lnTo>
                <a:lnTo>
                  <a:pt x="2892069" y="3543598"/>
                </a:lnTo>
                <a:lnTo>
                  <a:pt x="2923778" y="3496564"/>
                </a:lnTo>
                <a:lnTo>
                  <a:pt x="2956024" y="3451264"/>
                </a:lnTo>
                <a:lnTo>
                  <a:pt x="2988629" y="3408413"/>
                </a:lnTo>
                <a:lnTo>
                  <a:pt x="3021413" y="3368729"/>
                </a:lnTo>
                <a:lnTo>
                  <a:pt x="3046075" y="3338464"/>
                </a:lnTo>
                <a:lnTo>
                  <a:pt x="3072458" y="3302831"/>
                </a:lnTo>
                <a:lnTo>
                  <a:pt x="3100259" y="3262538"/>
                </a:lnTo>
                <a:lnTo>
                  <a:pt x="3129175" y="3218296"/>
                </a:lnTo>
                <a:lnTo>
                  <a:pt x="3158900" y="3170813"/>
                </a:lnTo>
                <a:lnTo>
                  <a:pt x="3189132" y="3120798"/>
                </a:lnTo>
                <a:lnTo>
                  <a:pt x="3219567" y="3068959"/>
                </a:lnTo>
                <a:lnTo>
                  <a:pt x="3249900" y="3016007"/>
                </a:lnTo>
                <a:lnTo>
                  <a:pt x="3279828" y="2962649"/>
                </a:lnTo>
                <a:lnTo>
                  <a:pt x="3309048" y="2909596"/>
                </a:lnTo>
                <a:lnTo>
                  <a:pt x="3337254" y="2857555"/>
                </a:lnTo>
                <a:lnTo>
                  <a:pt x="3364143" y="2807236"/>
                </a:lnTo>
                <a:lnTo>
                  <a:pt x="3389412" y="2759347"/>
                </a:lnTo>
                <a:lnTo>
                  <a:pt x="3412757" y="2714599"/>
                </a:lnTo>
                <a:lnTo>
                  <a:pt x="3452457" y="2637357"/>
                </a:lnTo>
                <a:lnTo>
                  <a:pt x="3480813" y="2581182"/>
                </a:lnTo>
                <a:lnTo>
                  <a:pt x="3490376" y="2563196"/>
                </a:lnTo>
                <a:lnTo>
                  <a:pt x="3520570" y="2511451"/>
                </a:lnTo>
                <a:lnTo>
                  <a:pt x="3540618" y="2478544"/>
                </a:lnTo>
                <a:lnTo>
                  <a:pt x="3563579" y="2441514"/>
                </a:lnTo>
                <a:lnTo>
                  <a:pt x="3589160" y="2400788"/>
                </a:lnTo>
                <a:lnTo>
                  <a:pt x="3617072" y="2356790"/>
                </a:lnTo>
                <a:lnTo>
                  <a:pt x="3678721" y="2260685"/>
                </a:lnTo>
                <a:lnTo>
                  <a:pt x="3746195" y="2156604"/>
                </a:lnTo>
                <a:lnTo>
                  <a:pt x="3853231" y="1992977"/>
                </a:lnTo>
                <a:lnTo>
                  <a:pt x="3994587" y="1778675"/>
                </a:lnTo>
                <a:lnTo>
                  <a:pt x="4202739" y="1465499"/>
                </a:lnTo>
                <a:lnTo>
                  <a:pt x="4224769" y="1431790"/>
                </a:lnTo>
                <a:lnTo>
                  <a:pt x="4249182" y="1393269"/>
                </a:lnTo>
                <a:lnTo>
                  <a:pt x="4275633" y="1350576"/>
                </a:lnTo>
                <a:lnTo>
                  <a:pt x="4303777" y="1304352"/>
                </a:lnTo>
                <a:lnTo>
                  <a:pt x="4333271" y="1255239"/>
                </a:lnTo>
                <a:lnTo>
                  <a:pt x="4363770" y="1203877"/>
                </a:lnTo>
                <a:lnTo>
                  <a:pt x="4394929" y="1150909"/>
                </a:lnTo>
                <a:lnTo>
                  <a:pt x="4457850" y="1042713"/>
                </a:lnTo>
                <a:lnTo>
                  <a:pt x="4519278" y="935782"/>
                </a:lnTo>
                <a:lnTo>
                  <a:pt x="4576458" y="835242"/>
                </a:lnTo>
                <a:lnTo>
                  <a:pt x="4648236" y="707637"/>
                </a:lnTo>
                <a:lnTo>
                  <a:pt x="4694954" y="623262"/>
                </a:lnTo>
                <a:lnTo>
                  <a:pt x="4712162" y="579809"/>
                </a:lnTo>
                <a:lnTo>
                  <a:pt x="4720818" y="530865"/>
                </a:lnTo>
                <a:lnTo>
                  <a:pt x="4722093" y="478229"/>
                </a:lnTo>
                <a:lnTo>
                  <a:pt x="4717156" y="423702"/>
                </a:lnTo>
                <a:lnTo>
                  <a:pt x="4707178" y="369086"/>
                </a:lnTo>
                <a:lnTo>
                  <a:pt x="4693329" y="316181"/>
                </a:lnTo>
                <a:lnTo>
                  <a:pt x="4676779" y="266787"/>
                </a:lnTo>
                <a:lnTo>
                  <a:pt x="4658697" y="222705"/>
                </a:lnTo>
                <a:lnTo>
                  <a:pt x="4640254" y="185737"/>
                </a:lnTo>
                <a:lnTo>
                  <a:pt x="4610276" y="144008"/>
                </a:lnTo>
                <a:lnTo>
                  <a:pt x="4575437" y="114433"/>
                </a:lnTo>
                <a:lnTo>
                  <a:pt x="4536344" y="92759"/>
                </a:lnTo>
                <a:lnTo>
                  <a:pt x="4493605" y="74731"/>
                </a:lnTo>
                <a:lnTo>
                  <a:pt x="4447829" y="56096"/>
                </a:lnTo>
                <a:lnTo>
                  <a:pt x="4399623" y="32600"/>
                </a:lnTo>
                <a:lnTo>
                  <a:pt x="4370264" y="20307"/>
                </a:lnTo>
                <a:lnTo>
                  <a:pt x="4332473" y="10825"/>
                </a:lnTo>
                <a:lnTo>
                  <a:pt x="4287847" y="4229"/>
                </a:lnTo>
                <a:lnTo>
                  <a:pt x="4237979" y="595"/>
                </a:lnTo>
                <a:lnTo>
                  <a:pt x="4184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41457" cy="63139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17980" y="9799224"/>
            <a:ext cx="1294765" cy="389890"/>
          </a:xfrm>
          <a:custGeom>
            <a:avLst/>
            <a:gdLst/>
            <a:ahLst/>
            <a:cxnLst/>
            <a:rect l="l" t="t" r="r" b="b"/>
            <a:pathLst>
              <a:path w="1294764" h="389890">
                <a:moveTo>
                  <a:pt x="240131" y="322351"/>
                </a:moveTo>
                <a:lnTo>
                  <a:pt x="217398" y="338213"/>
                </a:lnTo>
                <a:lnTo>
                  <a:pt x="191935" y="348716"/>
                </a:lnTo>
                <a:lnTo>
                  <a:pt x="164795" y="354520"/>
                </a:lnTo>
                <a:lnTo>
                  <a:pt x="137033" y="356311"/>
                </a:lnTo>
                <a:lnTo>
                  <a:pt x="68516" y="356311"/>
                </a:lnTo>
                <a:lnTo>
                  <a:pt x="68516" y="196037"/>
                </a:lnTo>
                <a:lnTo>
                  <a:pt x="83413" y="196037"/>
                </a:lnTo>
                <a:lnTo>
                  <a:pt x="115620" y="195503"/>
                </a:lnTo>
                <a:lnTo>
                  <a:pt x="152019" y="191782"/>
                </a:lnTo>
                <a:lnTo>
                  <a:pt x="185394" y="181698"/>
                </a:lnTo>
                <a:lnTo>
                  <a:pt x="208546" y="162064"/>
                </a:lnTo>
                <a:lnTo>
                  <a:pt x="173761" y="164490"/>
                </a:lnTo>
                <a:lnTo>
                  <a:pt x="138531" y="165735"/>
                </a:lnTo>
                <a:lnTo>
                  <a:pt x="103301" y="166192"/>
                </a:lnTo>
                <a:lnTo>
                  <a:pt x="68516" y="166255"/>
                </a:lnTo>
                <a:lnTo>
                  <a:pt x="68516" y="23825"/>
                </a:lnTo>
                <a:lnTo>
                  <a:pt x="123926" y="23825"/>
                </a:lnTo>
                <a:lnTo>
                  <a:pt x="149606" y="24765"/>
                </a:lnTo>
                <a:lnTo>
                  <a:pt x="173380" y="28143"/>
                </a:lnTo>
                <a:lnTo>
                  <a:pt x="194487" y="34886"/>
                </a:lnTo>
                <a:lnTo>
                  <a:pt x="212128" y="45885"/>
                </a:lnTo>
                <a:lnTo>
                  <a:pt x="209727" y="0"/>
                </a:lnTo>
                <a:lnTo>
                  <a:pt x="1778" y="0"/>
                </a:lnTo>
                <a:lnTo>
                  <a:pt x="9359" y="16979"/>
                </a:lnTo>
                <a:lnTo>
                  <a:pt x="13246" y="36576"/>
                </a:lnTo>
                <a:lnTo>
                  <a:pt x="14681" y="57391"/>
                </a:lnTo>
                <a:lnTo>
                  <a:pt x="14884" y="78054"/>
                </a:lnTo>
                <a:lnTo>
                  <a:pt x="14884" y="302094"/>
                </a:lnTo>
                <a:lnTo>
                  <a:pt x="14401" y="322757"/>
                </a:lnTo>
                <a:lnTo>
                  <a:pt x="12357" y="343585"/>
                </a:lnTo>
                <a:lnTo>
                  <a:pt x="7861" y="363181"/>
                </a:lnTo>
                <a:lnTo>
                  <a:pt x="0" y="380149"/>
                </a:lnTo>
                <a:lnTo>
                  <a:pt x="172186" y="380149"/>
                </a:lnTo>
                <a:lnTo>
                  <a:pt x="187921" y="379857"/>
                </a:lnTo>
                <a:lnTo>
                  <a:pt x="202806" y="379107"/>
                </a:lnTo>
                <a:lnTo>
                  <a:pt x="229400" y="377164"/>
                </a:lnTo>
                <a:lnTo>
                  <a:pt x="240131" y="322351"/>
                </a:lnTo>
                <a:close/>
              </a:path>
              <a:path w="1294764" h="389890">
                <a:moveTo>
                  <a:pt x="442112" y="304495"/>
                </a:moveTo>
                <a:lnTo>
                  <a:pt x="429221" y="264375"/>
                </a:lnTo>
                <a:lnTo>
                  <a:pt x="398487" y="237947"/>
                </a:lnTo>
                <a:lnTo>
                  <a:pt x="361797" y="217055"/>
                </a:lnTo>
                <a:lnTo>
                  <a:pt x="331063" y="193497"/>
                </a:lnTo>
                <a:lnTo>
                  <a:pt x="318173" y="159092"/>
                </a:lnTo>
                <a:lnTo>
                  <a:pt x="321894" y="142608"/>
                </a:lnTo>
                <a:lnTo>
                  <a:pt x="331812" y="131305"/>
                </a:lnTo>
                <a:lnTo>
                  <a:pt x="346075" y="124815"/>
                </a:lnTo>
                <a:lnTo>
                  <a:pt x="362864" y="122745"/>
                </a:lnTo>
                <a:lnTo>
                  <a:pt x="380936" y="124129"/>
                </a:lnTo>
                <a:lnTo>
                  <a:pt x="395719" y="129362"/>
                </a:lnTo>
                <a:lnTo>
                  <a:pt x="409702" y="140081"/>
                </a:lnTo>
                <a:lnTo>
                  <a:pt x="425424" y="157886"/>
                </a:lnTo>
                <a:lnTo>
                  <a:pt x="426516" y="126479"/>
                </a:lnTo>
                <a:lnTo>
                  <a:pt x="426618" y="113804"/>
                </a:lnTo>
                <a:lnTo>
                  <a:pt x="420662" y="112610"/>
                </a:lnTo>
                <a:lnTo>
                  <a:pt x="418871" y="112026"/>
                </a:lnTo>
                <a:lnTo>
                  <a:pt x="405371" y="109143"/>
                </a:lnTo>
                <a:lnTo>
                  <a:pt x="391769" y="106883"/>
                </a:lnTo>
                <a:lnTo>
                  <a:pt x="378155" y="105397"/>
                </a:lnTo>
                <a:lnTo>
                  <a:pt x="364655" y="104863"/>
                </a:lnTo>
                <a:lnTo>
                  <a:pt x="326872" y="108546"/>
                </a:lnTo>
                <a:lnTo>
                  <a:pt x="298361" y="119989"/>
                </a:lnTo>
                <a:lnTo>
                  <a:pt x="280365" y="139814"/>
                </a:lnTo>
                <a:lnTo>
                  <a:pt x="274091" y="168617"/>
                </a:lnTo>
                <a:lnTo>
                  <a:pt x="282829" y="205232"/>
                </a:lnTo>
                <a:lnTo>
                  <a:pt x="304673" y="230289"/>
                </a:lnTo>
                <a:lnTo>
                  <a:pt x="333070" y="248920"/>
                </a:lnTo>
                <a:lnTo>
                  <a:pt x="361480" y="266255"/>
                </a:lnTo>
                <a:lnTo>
                  <a:pt x="383324" y="287439"/>
                </a:lnTo>
                <a:lnTo>
                  <a:pt x="392061" y="317576"/>
                </a:lnTo>
                <a:lnTo>
                  <a:pt x="388251" y="339826"/>
                </a:lnTo>
                <a:lnTo>
                  <a:pt x="377240" y="355650"/>
                </a:lnTo>
                <a:lnTo>
                  <a:pt x="359638" y="365099"/>
                </a:lnTo>
                <a:lnTo>
                  <a:pt x="336054" y="368236"/>
                </a:lnTo>
                <a:lnTo>
                  <a:pt x="310692" y="364883"/>
                </a:lnTo>
                <a:lnTo>
                  <a:pt x="291884" y="355282"/>
                </a:lnTo>
                <a:lnTo>
                  <a:pt x="276974" y="340080"/>
                </a:lnTo>
                <a:lnTo>
                  <a:pt x="263359" y="319963"/>
                </a:lnTo>
                <a:lnTo>
                  <a:pt x="262648" y="331038"/>
                </a:lnTo>
                <a:lnTo>
                  <a:pt x="260756" y="352742"/>
                </a:lnTo>
                <a:lnTo>
                  <a:pt x="260375" y="363474"/>
                </a:lnTo>
                <a:lnTo>
                  <a:pt x="260375" y="371805"/>
                </a:lnTo>
                <a:lnTo>
                  <a:pt x="302907" y="386257"/>
                </a:lnTo>
                <a:lnTo>
                  <a:pt x="336651" y="389686"/>
                </a:lnTo>
                <a:lnTo>
                  <a:pt x="374497" y="384327"/>
                </a:lnTo>
                <a:lnTo>
                  <a:pt x="408368" y="368312"/>
                </a:lnTo>
                <a:lnTo>
                  <a:pt x="432752" y="341680"/>
                </a:lnTo>
                <a:lnTo>
                  <a:pt x="442112" y="304495"/>
                </a:lnTo>
                <a:close/>
              </a:path>
              <a:path w="1294764" h="389890">
                <a:moveTo>
                  <a:pt x="820521" y="381165"/>
                </a:moveTo>
                <a:lnTo>
                  <a:pt x="814844" y="367017"/>
                </a:lnTo>
                <a:lnTo>
                  <a:pt x="811669" y="350494"/>
                </a:lnTo>
                <a:lnTo>
                  <a:pt x="810272" y="332968"/>
                </a:lnTo>
                <a:lnTo>
                  <a:pt x="809967" y="315798"/>
                </a:lnTo>
                <a:lnTo>
                  <a:pt x="809967" y="182333"/>
                </a:lnTo>
                <a:lnTo>
                  <a:pt x="804964" y="146850"/>
                </a:lnTo>
                <a:lnTo>
                  <a:pt x="790968" y="122809"/>
                </a:lnTo>
                <a:lnTo>
                  <a:pt x="769493" y="109181"/>
                </a:lnTo>
                <a:lnTo>
                  <a:pt x="742048" y="104863"/>
                </a:lnTo>
                <a:lnTo>
                  <a:pt x="713308" y="112217"/>
                </a:lnTo>
                <a:lnTo>
                  <a:pt x="691388" y="128409"/>
                </a:lnTo>
                <a:lnTo>
                  <a:pt x="676173" y="144589"/>
                </a:lnTo>
                <a:lnTo>
                  <a:pt x="667562" y="151942"/>
                </a:lnTo>
                <a:lnTo>
                  <a:pt x="661365" y="144589"/>
                </a:lnTo>
                <a:lnTo>
                  <a:pt x="651992" y="128409"/>
                </a:lnTo>
                <a:lnTo>
                  <a:pt x="634466" y="112217"/>
                </a:lnTo>
                <a:lnTo>
                  <a:pt x="603808" y="104863"/>
                </a:lnTo>
                <a:lnTo>
                  <a:pt x="576668" y="110540"/>
                </a:lnTo>
                <a:lnTo>
                  <a:pt x="553897" y="123037"/>
                </a:lnTo>
                <a:lnTo>
                  <a:pt x="537603" y="135547"/>
                </a:lnTo>
                <a:lnTo>
                  <a:pt x="529920" y="141224"/>
                </a:lnTo>
                <a:lnTo>
                  <a:pt x="526338" y="141224"/>
                </a:lnTo>
                <a:lnTo>
                  <a:pt x="526338" y="110832"/>
                </a:lnTo>
                <a:lnTo>
                  <a:pt x="466166" y="114388"/>
                </a:lnTo>
                <a:lnTo>
                  <a:pt x="473405" y="125298"/>
                </a:lnTo>
                <a:lnTo>
                  <a:pt x="477113" y="139496"/>
                </a:lnTo>
                <a:lnTo>
                  <a:pt x="478485" y="156044"/>
                </a:lnTo>
                <a:lnTo>
                  <a:pt x="478675" y="173990"/>
                </a:lnTo>
                <a:lnTo>
                  <a:pt x="478675" y="315798"/>
                </a:lnTo>
                <a:lnTo>
                  <a:pt x="478510" y="332816"/>
                </a:lnTo>
                <a:lnTo>
                  <a:pt x="477342" y="349986"/>
                </a:lnTo>
                <a:lnTo>
                  <a:pt x="474154" y="366166"/>
                </a:lnTo>
                <a:lnTo>
                  <a:pt x="467944" y="380161"/>
                </a:lnTo>
                <a:lnTo>
                  <a:pt x="533488" y="380161"/>
                </a:lnTo>
                <a:lnTo>
                  <a:pt x="527278" y="366166"/>
                </a:lnTo>
                <a:lnTo>
                  <a:pt x="524103" y="349986"/>
                </a:lnTo>
                <a:lnTo>
                  <a:pt x="522922" y="332816"/>
                </a:lnTo>
                <a:lnTo>
                  <a:pt x="522757" y="315798"/>
                </a:lnTo>
                <a:lnTo>
                  <a:pt x="522757" y="222846"/>
                </a:lnTo>
                <a:lnTo>
                  <a:pt x="524535" y="190334"/>
                </a:lnTo>
                <a:lnTo>
                  <a:pt x="532003" y="162953"/>
                </a:lnTo>
                <a:lnTo>
                  <a:pt x="548398" y="144068"/>
                </a:lnTo>
                <a:lnTo>
                  <a:pt x="576973" y="137033"/>
                </a:lnTo>
                <a:lnTo>
                  <a:pt x="600900" y="144145"/>
                </a:lnTo>
                <a:lnTo>
                  <a:pt x="614591" y="162661"/>
                </a:lnTo>
                <a:lnTo>
                  <a:pt x="620801" y="188328"/>
                </a:lnTo>
                <a:lnTo>
                  <a:pt x="622261" y="216890"/>
                </a:lnTo>
                <a:lnTo>
                  <a:pt x="622261" y="315798"/>
                </a:lnTo>
                <a:lnTo>
                  <a:pt x="622096" y="332816"/>
                </a:lnTo>
                <a:lnTo>
                  <a:pt x="620928" y="349986"/>
                </a:lnTo>
                <a:lnTo>
                  <a:pt x="617740" y="366166"/>
                </a:lnTo>
                <a:lnTo>
                  <a:pt x="611555" y="380161"/>
                </a:lnTo>
                <a:lnTo>
                  <a:pt x="677087" y="380161"/>
                </a:lnTo>
                <a:lnTo>
                  <a:pt x="670890" y="366166"/>
                </a:lnTo>
                <a:lnTo>
                  <a:pt x="667702" y="349986"/>
                </a:lnTo>
                <a:lnTo>
                  <a:pt x="666521" y="332816"/>
                </a:lnTo>
                <a:lnTo>
                  <a:pt x="666356" y="315798"/>
                </a:lnTo>
                <a:lnTo>
                  <a:pt x="666356" y="222846"/>
                </a:lnTo>
                <a:lnTo>
                  <a:pt x="668121" y="190334"/>
                </a:lnTo>
                <a:lnTo>
                  <a:pt x="675589" y="162953"/>
                </a:lnTo>
                <a:lnTo>
                  <a:pt x="691997" y="144068"/>
                </a:lnTo>
                <a:lnTo>
                  <a:pt x="720585" y="137033"/>
                </a:lnTo>
                <a:lnTo>
                  <a:pt x="744512" y="144145"/>
                </a:lnTo>
                <a:lnTo>
                  <a:pt x="758202" y="162661"/>
                </a:lnTo>
                <a:lnTo>
                  <a:pt x="764413" y="188328"/>
                </a:lnTo>
                <a:lnTo>
                  <a:pt x="765873" y="216890"/>
                </a:lnTo>
                <a:lnTo>
                  <a:pt x="765644" y="389610"/>
                </a:lnTo>
                <a:lnTo>
                  <a:pt x="820521" y="381165"/>
                </a:lnTo>
                <a:close/>
              </a:path>
              <a:path w="1294764" h="389890">
                <a:moveTo>
                  <a:pt x="1061453" y="181114"/>
                </a:moveTo>
                <a:lnTo>
                  <a:pt x="1037323" y="128485"/>
                </a:lnTo>
                <a:lnTo>
                  <a:pt x="1007833" y="111213"/>
                </a:lnTo>
                <a:lnTo>
                  <a:pt x="1007833" y="168033"/>
                </a:lnTo>
                <a:lnTo>
                  <a:pt x="1004951" y="181114"/>
                </a:lnTo>
                <a:lnTo>
                  <a:pt x="996442" y="187833"/>
                </a:lnTo>
                <a:lnTo>
                  <a:pt x="982446" y="190309"/>
                </a:lnTo>
                <a:lnTo>
                  <a:pt x="963155" y="190665"/>
                </a:lnTo>
                <a:lnTo>
                  <a:pt x="901776" y="190665"/>
                </a:lnTo>
                <a:lnTo>
                  <a:pt x="909002" y="166738"/>
                </a:lnTo>
                <a:lnTo>
                  <a:pt x="920762" y="144868"/>
                </a:lnTo>
                <a:lnTo>
                  <a:pt x="938225" y="128905"/>
                </a:lnTo>
                <a:lnTo>
                  <a:pt x="962545" y="122732"/>
                </a:lnTo>
                <a:lnTo>
                  <a:pt x="981938" y="126707"/>
                </a:lnTo>
                <a:lnTo>
                  <a:pt x="996137" y="137109"/>
                </a:lnTo>
                <a:lnTo>
                  <a:pt x="1004862" y="151650"/>
                </a:lnTo>
                <a:lnTo>
                  <a:pt x="1007833" y="168033"/>
                </a:lnTo>
                <a:lnTo>
                  <a:pt x="1007833" y="111213"/>
                </a:lnTo>
                <a:lnTo>
                  <a:pt x="925995" y="112242"/>
                </a:lnTo>
                <a:lnTo>
                  <a:pt x="891197" y="132689"/>
                </a:lnTo>
                <a:lnTo>
                  <a:pt x="866089" y="163690"/>
                </a:lnTo>
                <a:lnTo>
                  <a:pt x="850874" y="202717"/>
                </a:lnTo>
                <a:lnTo>
                  <a:pt x="845769" y="247269"/>
                </a:lnTo>
                <a:lnTo>
                  <a:pt x="850226" y="289775"/>
                </a:lnTo>
                <a:lnTo>
                  <a:pt x="863765" y="328549"/>
                </a:lnTo>
                <a:lnTo>
                  <a:pt x="886561" y="360311"/>
                </a:lnTo>
                <a:lnTo>
                  <a:pt x="918819" y="381787"/>
                </a:lnTo>
                <a:lnTo>
                  <a:pt x="960755" y="389674"/>
                </a:lnTo>
                <a:lnTo>
                  <a:pt x="994067" y="384619"/>
                </a:lnTo>
                <a:lnTo>
                  <a:pt x="1024369" y="371132"/>
                </a:lnTo>
                <a:lnTo>
                  <a:pt x="1046403" y="351726"/>
                </a:lnTo>
                <a:lnTo>
                  <a:pt x="1046911" y="350354"/>
                </a:lnTo>
                <a:lnTo>
                  <a:pt x="1054912" y="328917"/>
                </a:lnTo>
                <a:lnTo>
                  <a:pt x="1054912" y="322364"/>
                </a:lnTo>
                <a:lnTo>
                  <a:pt x="1041717" y="333527"/>
                </a:lnTo>
                <a:lnTo>
                  <a:pt x="1024445" y="342392"/>
                </a:lnTo>
                <a:lnTo>
                  <a:pt x="1004379" y="348246"/>
                </a:lnTo>
                <a:lnTo>
                  <a:pt x="982802" y="350354"/>
                </a:lnTo>
                <a:lnTo>
                  <a:pt x="943076" y="341210"/>
                </a:lnTo>
                <a:lnTo>
                  <a:pt x="916063" y="316915"/>
                </a:lnTo>
                <a:lnTo>
                  <a:pt x="900684" y="282232"/>
                </a:lnTo>
                <a:lnTo>
                  <a:pt x="895807" y="241896"/>
                </a:lnTo>
                <a:lnTo>
                  <a:pt x="896010" y="233006"/>
                </a:lnTo>
                <a:lnTo>
                  <a:pt x="896556" y="224777"/>
                </a:lnTo>
                <a:lnTo>
                  <a:pt x="897318" y="216776"/>
                </a:lnTo>
                <a:lnTo>
                  <a:pt x="898207" y="208546"/>
                </a:lnTo>
                <a:lnTo>
                  <a:pt x="1004849" y="208546"/>
                </a:lnTo>
                <a:lnTo>
                  <a:pt x="1029284" y="208114"/>
                </a:lnTo>
                <a:lnTo>
                  <a:pt x="1047000" y="205117"/>
                </a:lnTo>
                <a:lnTo>
                  <a:pt x="1057808" y="196977"/>
                </a:lnTo>
                <a:lnTo>
                  <a:pt x="1059256" y="190665"/>
                </a:lnTo>
                <a:lnTo>
                  <a:pt x="1061453" y="181114"/>
                </a:lnTo>
                <a:close/>
              </a:path>
              <a:path w="1294764" h="389890">
                <a:moveTo>
                  <a:pt x="1294650" y="181127"/>
                </a:moveTo>
                <a:lnTo>
                  <a:pt x="1270520" y="128473"/>
                </a:lnTo>
                <a:lnTo>
                  <a:pt x="1241031" y="111201"/>
                </a:lnTo>
                <a:lnTo>
                  <a:pt x="1241031" y="168033"/>
                </a:lnTo>
                <a:lnTo>
                  <a:pt x="1238148" y="181140"/>
                </a:lnTo>
                <a:lnTo>
                  <a:pt x="1229639" y="187845"/>
                </a:lnTo>
                <a:lnTo>
                  <a:pt x="1215644" y="190322"/>
                </a:lnTo>
                <a:lnTo>
                  <a:pt x="1196352" y="190677"/>
                </a:lnTo>
                <a:lnTo>
                  <a:pt x="1134973" y="190677"/>
                </a:lnTo>
                <a:lnTo>
                  <a:pt x="1142199" y="166738"/>
                </a:lnTo>
                <a:lnTo>
                  <a:pt x="1153960" y="144868"/>
                </a:lnTo>
                <a:lnTo>
                  <a:pt x="1171422" y="128917"/>
                </a:lnTo>
                <a:lnTo>
                  <a:pt x="1195755" y="122732"/>
                </a:lnTo>
                <a:lnTo>
                  <a:pt x="1215148" y="126720"/>
                </a:lnTo>
                <a:lnTo>
                  <a:pt x="1229347" y="137121"/>
                </a:lnTo>
                <a:lnTo>
                  <a:pt x="1238072" y="151650"/>
                </a:lnTo>
                <a:lnTo>
                  <a:pt x="1241031" y="168033"/>
                </a:lnTo>
                <a:lnTo>
                  <a:pt x="1241031" y="111201"/>
                </a:lnTo>
                <a:lnTo>
                  <a:pt x="1159192" y="112242"/>
                </a:lnTo>
                <a:lnTo>
                  <a:pt x="1124394" y="132689"/>
                </a:lnTo>
                <a:lnTo>
                  <a:pt x="1099286" y="163690"/>
                </a:lnTo>
                <a:lnTo>
                  <a:pt x="1084072" y="202717"/>
                </a:lnTo>
                <a:lnTo>
                  <a:pt x="1078953" y="247281"/>
                </a:lnTo>
                <a:lnTo>
                  <a:pt x="1083424" y="289775"/>
                </a:lnTo>
                <a:lnTo>
                  <a:pt x="1096962" y="328549"/>
                </a:lnTo>
                <a:lnTo>
                  <a:pt x="1119759" y="360324"/>
                </a:lnTo>
                <a:lnTo>
                  <a:pt x="1152029" y="381800"/>
                </a:lnTo>
                <a:lnTo>
                  <a:pt x="1193965" y="389686"/>
                </a:lnTo>
                <a:lnTo>
                  <a:pt x="1227277" y="384632"/>
                </a:lnTo>
                <a:lnTo>
                  <a:pt x="1257566" y="371144"/>
                </a:lnTo>
                <a:lnTo>
                  <a:pt x="1279601" y="351739"/>
                </a:lnTo>
                <a:lnTo>
                  <a:pt x="1280109" y="350354"/>
                </a:lnTo>
                <a:lnTo>
                  <a:pt x="1288110" y="328917"/>
                </a:lnTo>
                <a:lnTo>
                  <a:pt x="1288110" y="322351"/>
                </a:lnTo>
                <a:lnTo>
                  <a:pt x="1274914" y="333514"/>
                </a:lnTo>
                <a:lnTo>
                  <a:pt x="1257655" y="342392"/>
                </a:lnTo>
                <a:lnTo>
                  <a:pt x="1237589" y="348246"/>
                </a:lnTo>
                <a:lnTo>
                  <a:pt x="1216012" y="350354"/>
                </a:lnTo>
                <a:lnTo>
                  <a:pt x="1176274" y="341198"/>
                </a:lnTo>
                <a:lnTo>
                  <a:pt x="1149273" y="316915"/>
                </a:lnTo>
                <a:lnTo>
                  <a:pt x="1133894" y="282232"/>
                </a:lnTo>
                <a:lnTo>
                  <a:pt x="1129004" y="241909"/>
                </a:lnTo>
                <a:lnTo>
                  <a:pt x="1129220" y="233006"/>
                </a:lnTo>
                <a:lnTo>
                  <a:pt x="1129753" y="224777"/>
                </a:lnTo>
                <a:lnTo>
                  <a:pt x="1130515" y="216776"/>
                </a:lnTo>
                <a:lnTo>
                  <a:pt x="1131392" y="208546"/>
                </a:lnTo>
                <a:lnTo>
                  <a:pt x="1238059" y="208546"/>
                </a:lnTo>
                <a:lnTo>
                  <a:pt x="1262481" y="208114"/>
                </a:lnTo>
                <a:lnTo>
                  <a:pt x="1280210" y="205117"/>
                </a:lnTo>
                <a:lnTo>
                  <a:pt x="1291005" y="196977"/>
                </a:lnTo>
                <a:lnTo>
                  <a:pt x="1292466" y="190677"/>
                </a:lnTo>
                <a:lnTo>
                  <a:pt x="1294650" y="181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95" y="10237339"/>
            <a:ext cx="1770768" cy="55148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9552" y="9791462"/>
            <a:ext cx="139995" cy="8640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32961" y="9417985"/>
            <a:ext cx="760095" cy="760095"/>
          </a:xfrm>
          <a:custGeom>
            <a:avLst/>
            <a:gdLst/>
            <a:ahLst/>
            <a:cxnLst/>
            <a:rect l="l" t="t" r="r" b="b"/>
            <a:pathLst>
              <a:path w="760094" h="760095">
                <a:moveTo>
                  <a:pt x="379925" y="0"/>
                </a:moveTo>
                <a:lnTo>
                  <a:pt x="332266" y="2960"/>
                </a:lnTo>
                <a:lnTo>
                  <a:pt x="286374" y="11602"/>
                </a:lnTo>
                <a:lnTo>
                  <a:pt x="242606" y="25572"/>
                </a:lnTo>
                <a:lnTo>
                  <a:pt x="201316" y="44512"/>
                </a:lnTo>
                <a:lnTo>
                  <a:pt x="162861" y="68067"/>
                </a:lnTo>
                <a:lnTo>
                  <a:pt x="127598" y="95881"/>
                </a:lnTo>
                <a:lnTo>
                  <a:pt x="95881" y="127598"/>
                </a:lnTo>
                <a:lnTo>
                  <a:pt x="68067" y="162861"/>
                </a:lnTo>
                <a:lnTo>
                  <a:pt x="44512" y="201316"/>
                </a:lnTo>
                <a:lnTo>
                  <a:pt x="25572" y="242606"/>
                </a:lnTo>
                <a:lnTo>
                  <a:pt x="11602" y="286374"/>
                </a:lnTo>
                <a:lnTo>
                  <a:pt x="2960" y="332266"/>
                </a:lnTo>
                <a:lnTo>
                  <a:pt x="0" y="379925"/>
                </a:lnTo>
                <a:lnTo>
                  <a:pt x="2960" y="427582"/>
                </a:lnTo>
                <a:lnTo>
                  <a:pt x="11602" y="473472"/>
                </a:lnTo>
                <a:lnTo>
                  <a:pt x="25572" y="517240"/>
                </a:lnTo>
                <a:lnTo>
                  <a:pt x="44512" y="558530"/>
                </a:lnTo>
                <a:lnTo>
                  <a:pt x="68067" y="596984"/>
                </a:lnTo>
                <a:lnTo>
                  <a:pt x="95881" y="632248"/>
                </a:lnTo>
                <a:lnTo>
                  <a:pt x="127598" y="663966"/>
                </a:lnTo>
                <a:lnTo>
                  <a:pt x="162861" y="691780"/>
                </a:lnTo>
                <a:lnTo>
                  <a:pt x="201316" y="715336"/>
                </a:lnTo>
                <a:lnTo>
                  <a:pt x="242606" y="734277"/>
                </a:lnTo>
                <a:lnTo>
                  <a:pt x="286374" y="748247"/>
                </a:lnTo>
                <a:lnTo>
                  <a:pt x="332266" y="756891"/>
                </a:lnTo>
                <a:lnTo>
                  <a:pt x="379925" y="759851"/>
                </a:lnTo>
                <a:lnTo>
                  <a:pt x="401308" y="759259"/>
                </a:lnTo>
                <a:lnTo>
                  <a:pt x="422382" y="757505"/>
                </a:lnTo>
                <a:lnTo>
                  <a:pt x="443115" y="754621"/>
                </a:lnTo>
                <a:lnTo>
                  <a:pt x="463472" y="750636"/>
                </a:lnTo>
                <a:lnTo>
                  <a:pt x="463472" y="583131"/>
                </a:lnTo>
                <a:lnTo>
                  <a:pt x="235295" y="583131"/>
                </a:lnTo>
                <a:lnTo>
                  <a:pt x="198329" y="576016"/>
                </a:lnTo>
                <a:lnTo>
                  <a:pt x="133660" y="543117"/>
                </a:lnTo>
                <a:lnTo>
                  <a:pt x="84994" y="491026"/>
                </a:lnTo>
                <a:lnTo>
                  <a:pt x="56709" y="426585"/>
                </a:lnTo>
                <a:lnTo>
                  <a:pt x="51578" y="391871"/>
                </a:lnTo>
                <a:lnTo>
                  <a:pt x="53184" y="356635"/>
                </a:lnTo>
                <a:lnTo>
                  <a:pt x="78799" y="288018"/>
                </a:lnTo>
                <a:lnTo>
                  <a:pt x="103902" y="256348"/>
                </a:lnTo>
                <a:lnTo>
                  <a:pt x="139445" y="228350"/>
                </a:lnTo>
                <a:lnTo>
                  <a:pt x="179896" y="210799"/>
                </a:lnTo>
                <a:lnTo>
                  <a:pt x="222806" y="203636"/>
                </a:lnTo>
                <a:lnTo>
                  <a:pt x="489757" y="203636"/>
                </a:lnTo>
                <a:lnTo>
                  <a:pt x="491470" y="200466"/>
                </a:lnTo>
                <a:lnTo>
                  <a:pt x="510884" y="178162"/>
                </a:lnTo>
                <a:lnTo>
                  <a:pt x="538785" y="157391"/>
                </a:lnTo>
                <a:lnTo>
                  <a:pt x="570307" y="145948"/>
                </a:lnTo>
                <a:lnTo>
                  <a:pt x="606006" y="143685"/>
                </a:lnTo>
                <a:lnTo>
                  <a:pt x="676661" y="143685"/>
                </a:lnTo>
                <a:lnTo>
                  <a:pt x="663972" y="127598"/>
                </a:lnTo>
                <a:lnTo>
                  <a:pt x="632253" y="95881"/>
                </a:lnTo>
                <a:lnTo>
                  <a:pt x="596988" y="68067"/>
                </a:lnTo>
                <a:lnTo>
                  <a:pt x="558532" y="44512"/>
                </a:lnTo>
                <a:lnTo>
                  <a:pt x="517242" y="25572"/>
                </a:lnTo>
                <a:lnTo>
                  <a:pt x="473473" y="11602"/>
                </a:lnTo>
                <a:lnTo>
                  <a:pt x="427582" y="2960"/>
                </a:lnTo>
                <a:lnTo>
                  <a:pt x="379925" y="0"/>
                </a:lnTo>
                <a:close/>
              </a:path>
              <a:path w="760094" h="760095">
                <a:moveTo>
                  <a:pt x="616284" y="208831"/>
                </a:moveTo>
                <a:lnTo>
                  <a:pt x="578610" y="214586"/>
                </a:lnTo>
                <a:lnTo>
                  <a:pt x="536565" y="261879"/>
                </a:lnTo>
                <a:lnTo>
                  <a:pt x="531449" y="304252"/>
                </a:lnTo>
                <a:lnTo>
                  <a:pt x="531072" y="351183"/>
                </a:lnTo>
                <a:lnTo>
                  <a:pt x="604923" y="351183"/>
                </a:lnTo>
                <a:lnTo>
                  <a:pt x="586233" y="401987"/>
                </a:lnTo>
                <a:lnTo>
                  <a:pt x="531449" y="401987"/>
                </a:lnTo>
                <a:lnTo>
                  <a:pt x="531449" y="728438"/>
                </a:lnTo>
                <a:lnTo>
                  <a:pt x="574687" y="706205"/>
                </a:lnTo>
                <a:lnTo>
                  <a:pt x="614488" y="678821"/>
                </a:lnTo>
                <a:lnTo>
                  <a:pt x="650412" y="646727"/>
                </a:lnTo>
                <a:lnTo>
                  <a:pt x="682018" y="610364"/>
                </a:lnTo>
                <a:lnTo>
                  <a:pt x="708866" y="570171"/>
                </a:lnTo>
                <a:lnTo>
                  <a:pt x="730516" y="526590"/>
                </a:lnTo>
                <a:lnTo>
                  <a:pt x="746525" y="480062"/>
                </a:lnTo>
                <a:lnTo>
                  <a:pt x="756454" y="431027"/>
                </a:lnTo>
                <a:lnTo>
                  <a:pt x="759861" y="379925"/>
                </a:lnTo>
                <a:lnTo>
                  <a:pt x="756901" y="332266"/>
                </a:lnTo>
                <a:lnTo>
                  <a:pt x="748257" y="286374"/>
                </a:lnTo>
                <a:lnTo>
                  <a:pt x="734286" y="242606"/>
                </a:lnTo>
                <a:lnTo>
                  <a:pt x="721078" y="213815"/>
                </a:lnTo>
                <a:lnTo>
                  <a:pt x="646441" y="213815"/>
                </a:lnTo>
                <a:lnTo>
                  <a:pt x="638927" y="211495"/>
                </a:lnTo>
                <a:lnTo>
                  <a:pt x="631790" y="209953"/>
                </a:lnTo>
                <a:lnTo>
                  <a:pt x="624440" y="209096"/>
                </a:lnTo>
                <a:lnTo>
                  <a:pt x="616284" y="208831"/>
                </a:lnTo>
                <a:close/>
              </a:path>
              <a:path w="760094" h="760095">
                <a:moveTo>
                  <a:pt x="463472" y="476069"/>
                </a:moveTo>
                <a:lnTo>
                  <a:pt x="387967" y="476069"/>
                </a:lnTo>
                <a:lnTo>
                  <a:pt x="358156" y="556873"/>
                </a:lnTo>
                <a:lnTo>
                  <a:pt x="315757" y="574414"/>
                </a:lnTo>
                <a:lnTo>
                  <a:pt x="274620" y="582882"/>
                </a:lnTo>
                <a:lnTo>
                  <a:pt x="235295" y="583131"/>
                </a:lnTo>
                <a:lnTo>
                  <a:pt x="463472" y="583131"/>
                </a:lnTo>
                <a:lnTo>
                  <a:pt x="463472" y="476069"/>
                </a:lnTo>
                <a:close/>
              </a:path>
              <a:path w="760094" h="760095">
                <a:moveTo>
                  <a:pt x="225644" y="260577"/>
                </a:moveTo>
                <a:lnTo>
                  <a:pt x="188129" y="268981"/>
                </a:lnTo>
                <a:lnTo>
                  <a:pt x="155084" y="291373"/>
                </a:lnTo>
                <a:lnTo>
                  <a:pt x="119125" y="352537"/>
                </a:lnTo>
                <a:lnTo>
                  <a:pt x="114780" y="384879"/>
                </a:lnTo>
                <a:lnTo>
                  <a:pt x="118501" y="416736"/>
                </a:lnTo>
                <a:lnTo>
                  <a:pt x="147058" y="474007"/>
                </a:lnTo>
                <a:lnTo>
                  <a:pt x="198642" y="514389"/>
                </a:lnTo>
                <a:lnTo>
                  <a:pt x="267101" y="527917"/>
                </a:lnTo>
                <a:lnTo>
                  <a:pt x="305735" y="521499"/>
                </a:lnTo>
                <a:lnTo>
                  <a:pt x="346280" y="504631"/>
                </a:lnTo>
                <a:lnTo>
                  <a:pt x="387967" y="476069"/>
                </a:lnTo>
                <a:lnTo>
                  <a:pt x="463472" y="476069"/>
                </a:lnTo>
                <a:lnTo>
                  <a:pt x="463472" y="402081"/>
                </a:lnTo>
                <a:lnTo>
                  <a:pt x="373486" y="402081"/>
                </a:lnTo>
                <a:lnTo>
                  <a:pt x="148707" y="402008"/>
                </a:lnTo>
                <a:lnTo>
                  <a:pt x="171366" y="351130"/>
                </a:lnTo>
                <a:lnTo>
                  <a:pt x="330618" y="351130"/>
                </a:lnTo>
                <a:lnTo>
                  <a:pt x="320116" y="311439"/>
                </a:lnTo>
                <a:lnTo>
                  <a:pt x="296127" y="282592"/>
                </a:lnTo>
                <a:lnTo>
                  <a:pt x="263139" y="265376"/>
                </a:lnTo>
                <a:lnTo>
                  <a:pt x="225644" y="260577"/>
                </a:lnTo>
                <a:close/>
              </a:path>
              <a:path w="760094" h="760095">
                <a:moveTo>
                  <a:pt x="489757" y="203636"/>
                </a:moveTo>
                <a:lnTo>
                  <a:pt x="222806" y="203636"/>
                </a:lnTo>
                <a:lnTo>
                  <a:pt x="265723" y="206803"/>
                </a:lnTo>
                <a:lnTo>
                  <a:pt x="306198" y="220243"/>
                </a:lnTo>
                <a:lnTo>
                  <a:pt x="341780" y="243898"/>
                </a:lnTo>
                <a:lnTo>
                  <a:pt x="371357" y="279929"/>
                </a:lnTo>
                <a:lnTo>
                  <a:pt x="391889" y="340855"/>
                </a:lnTo>
                <a:lnTo>
                  <a:pt x="392741" y="351130"/>
                </a:lnTo>
                <a:lnTo>
                  <a:pt x="373486" y="402081"/>
                </a:lnTo>
                <a:lnTo>
                  <a:pt x="463472" y="402081"/>
                </a:lnTo>
                <a:lnTo>
                  <a:pt x="415296" y="402008"/>
                </a:lnTo>
                <a:lnTo>
                  <a:pt x="433819" y="351277"/>
                </a:lnTo>
                <a:lnTo>
                  <a:pt x="463608" y="351183"/>
                </a:lnTo>
                <a:lnTo>
                  <a:pt x="463502" y="320953"/>
                </a:lnTo>
                <a:lnTo>
                  <a:pt x="463548" y="311439"/>
                </a:lnTo>
                <a:lnTo>
                  <a:pt x="466878" y="264436"/>
                </a:lnTo>
                <a:lnTo>
                  <a:pt x="476506" y="228157"/>
                </a:lnTo>
                <a:lnTo>
                  <a:pt x="489757" y="203636"/>
                </a:lnTo>
                <a:close/>
              </a:path>
              <a:path w="760094" h="760095">
                <a:moveTo>
                  <a:pt x="463472" y="401987"/>
                </a:moveTo>
                <a:lnTo>
                  <a:pt x="415296" y="402008"/>
                </a:lnTo>
                <a:lnTo>
                  <a:pt x="463472" y="402008"/>
                </a:lnTo>
                <a:close/>
              </a:path>
              <a:path w="760094" h="760095">
                <a:moveTo>
                  <a:pt x="676661" y="143685"/>
                </a:moveTo>
                <a:lnTo>
                  <a:pt x="606006" y="143685"/>
                </a:lnTo>
                <a:lnTo>
                  <a:pt x="646441" y="150456"/>
                </a:lnTo>
                <a:lnTo>
                  <a:pt x="646441" y="213815"/>
                </a:lnTo>
                <a:lnTo>
                  <a:pt x="721078" y="213815"/>
                </a:lnTo>
                <a:lnTo>
                  <a:pt x="715344" y="201316"/>
                </a:lnTo>
                <a:lnTo>
                  <a:pt x="691787" y="162861"/>
                </a:lnTo>
                <a:lnTo>
                  <a:pt x="676661" y="1436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29697" y="775348"/>
            <a:ext cx="6313943" cy="308840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3740" y="4617660"/>
            <a:ext cx="2545671" cy="254919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48890" y="7570450"/>
            <a:ext cx="2638663" cy="326691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81654" y="3204090"/>
            <a:ext cx="2222445" cy="301561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77547" y="8387179"/>
            <a:ext cx="4193589" cy="252272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1" i="0">
                <a:solidFill>
                  <a:schemeClr val="bg1"/>
                </a:solidFill>
                <a:latin typeface="GillSans-SemiBold"/>
                <a:cs typeface="GillSa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458F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534529"/>
            <a:ext cx="18663576" cy="2319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1" i="0">
                <a:solidFill>
                  <a:schemeClr val="bg1"/>
                </a:solidFill>
                <a:latin typeface="GillSans-SemiBold"/>
                <a:cs typeface="GillSans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2813" y="4575961"/>
            <a:ext cx="18378472" cy="3648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544" y="324253"/>
            <a:ext cx="10709910" cy="4269105"/>
          </a:xfrm>
          <a:prstGeom prst="rect">
            <a:avLst/>
          </a:prstGeom>
        </p:spPr>
        <p:txBody>
          <a:bodyPr vert="horz" wrap="square" lIns="0" tIns="381000" rIns="0" bIns="0" rtlCol="0">
            <a:spAutoFit/>
          </a:bodyPr>
          <a:lstStyle/>
          <a:p>
            <a:pPr marL="12700" marR="8255">
              <a:lnSpc>
                <a:spcPts val="12230"/>
              </a:lnSpc>
              <a:spcBef>
                <a:spcPts val="3000"/>
              </a:spcBef>
            </a:pPr>
            <a:r>
              <a:rPr sz="12650" spc="-125" dirty="0">
                <a:solidFill>
                  <a:srgbClr val="593B5B"/>
                </a:solidFill>
              </a:rPr>
              <a:t>Involving</a:t>
            </a:r>
            <a:r>
              <a:rPr sz="12650" spc="-1200" dirty="0">
                <a:solidFill>
                  <a:srgbClr val="593B5B"/>
                </a:solidFill>
              </a:rPr>
              <a:t> </a:t>
            </a:r>
            <a:r>
              <a:rPr sz="12650" spc="-1410" dirty="0">
                <a:solidFill>
                  <a:srgbClr val="593B5B"/>
                </a:solidFill>
              </a:rPr>
              <a:t>Y</a:t>
            </a:r>
            <a:r>
              <a:rPr sz="12650" spc="-140" dirty="0">
                <a:solidFill>
                  <a:srgbClr val="593B5B"/>
                </a:solidFill>
              </a:rPr>
              <a:t>oung</a:t>
            </a:r>
            <a:r>
              <a:rPr sz="12650" spc="-395" dirty="0">
                <a:solidFill>
                  <a:srgbClr val="593B5B"/>
                </a:solidFill>
              </a:rPr>
              <a:t> </a:t>
            </a:r>
            <a:r>
              <a:rPr sz="12650" spc="-505" dirty="0">
                <a:solidFill>
                  <a:srgbClr val="593B5B"/>
                </a:solidFill>
              </a:rPr>
              <a:t>P</a:t>
            </a:r>
            <a:r>
              <a:rPr sz="12650" spc="-130" dirty="0">
                <a:solidFill>
                  <a:srgbClr val="593B5B"/>
                </a:solidFill>
              </a:rPr>
              <a:t>eopl</a:t>
            </a:r>
            <a:r>
              <a:rPr sz="12650" dirty="0">
                <a:solidFill>
                  <a:srgbClr val="593B5B"/>
                </a:solidFill>
              </a:rPr>
              <a:t>e</a:t>
            </a:r>
            <a:r>
              <a:rPr sz="12650" spc="-2170" dirty="0">
                <a:solidFill>
                  <a:srgbClr val="593B5B"/>
                </a:solidFill>
              </a:rPr>
              <a:t> </a:t>
            </a:r>
            <a:r>
              <a:rPr sz="12650" spc="-455" dirty="0">
                <a:solidFill>
                  <a:srgbClr val="593B5B"/>
                </a:solidFill>
              </a:rPr>
              <a:t>V</a:t>
            </a:r>
            <a:r>
              <a:rPr sz="12650" spc="55" dirty="0">
                <a:solidFill>
                  <a:srgbClr val="593B5B"/>
                </a:solidFill>
              </a:rPr>
              <a:t>alues</a:t>
            </a:r>
            <a:endParaRPr sz="12650" dirty="0"/>
          </a:p>
          <a:p>
            <a:pPr marL="134620">
              <a:lnSpc>
                <a:spcPct val="100000"/>
              </a:lnSpc>
              <a:spcBef>
                <a:spcPts val="2620"/>
              </a:spcBef>
            </a:pPr>
            <a:r>
              <a:rPr sz="2850" dirty="0">
                <a:solidFill>
                  <a:srgbClr val="E6007E"/>
                </a:solidFill>
              </a:rPr>
              <a:t>Developed</a:t>
            </a:r>
            <a:r>
              <a:rPr sz="2850" spc="-80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by</a:t>
            </a:r>
            <a:r>
              <a:rPr sz="2850" spc="-75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the</a:t>
            </a:r>
            <a:r>
              <a:rPr sz="2850" spc="-80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Involving</a:t>
            </a:r>
            <a:r>
              <a:rPr sz="2850" spc="-80" dirty="0">
                <a:solidFill>
                  <a:srgbClr val="E6007E"/>
                </a:solidFill>
              </a:rPr>
              <a:t> </a:t>
            </a:r>
            <a:r>
              <a:rPr sz="2850" spc="-25" dirty="0">
                <a:solidFill>
                  <a:srgbClr val="E6007E"/>
                </a:solidFill>
              </a:rPr>
              <a:t>Young</a:t>
            </a:r>
            <a:r>
              <a:rPr sz="2850" spc="-80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People</a:t>
            </a:r>
            <a:r>
              <a:rPr sz="2850" spc="-85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Collective</a:t>
            </a:r>
            <a:endParaRPr sz="2850" dirty="0">
              <a:solidFill>
                <a:srgbClr val="E6007E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167A33B-623E-EBAE-4C5B-DE91907D2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51" y="9693275"/>
            <a:ext cx="1886906" cy="11691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1016FE-5152-AC8B-299E-E2734AED57AA}"/>
              </a:ext>
            </a:extLst>
          </p:cNvPr>
          <p:cNvSpPr/>
          <p:nvPr/>
        </p:nvSpPr>
        <p:spPr>
          <a:xfrm>
            <a:off x="374650" y="8855075"/>
            <a:ext cx="3276600" cy="2130022"/>
          </a:xfrm>
          <a:prstGeom prst="rect">
            <a:avLst/>
          </a:prstGeom>
          <a:solidFill>
            <a:srgbClr val="468F7B"/>
          </a:solidFill>
          <a:ln>
            <a:solidFill>
              <a:srgbClr val="468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4F28EE1-587E-42CF-9C21-6183C0709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0" y="9428453"/>
            <a:ext cx="2819400" cy="145634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A516ED0-1EE2-3DF8-DD3F-0799ECF4F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0" y="8927739"/>
            <a:ext cx="3005092" cy="19846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386550" cy="9592945"/>
            <a:chOff x="0" y="0"/>
            <a:chExt cx="19386550" cy="9592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39412" y="3298328"/>
              <a:ext cx="6947065" cy="62941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760041" cy="4086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2813" y="3976707"/>
            <a:ext cx="9722637" cy="648857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462280">
              <a:lnSpc>
                <a:spcPts val="3130"/>
              </a:lnSpc>
              <a:spcBef>
                <a:spcPts val="480"/>
              </a:spcBef>
            </a:pP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Organisations</a:t>
            </a:r>
            <a:r>
              <a:rPr sz="3000" spc="-9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must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recognise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their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capacity</a:t>
            </a:r>
            <a:r>
              <a:rPr sz="3000" spc="-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as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leaders.</a:t>
            </a:r>
            <a:r>
              <a:rPr sz="3000" spc="-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This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will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000" spc="-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reflected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opportunities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have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creative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their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work,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facilitate</a:t>
            </a:r>
            <a:r>
              <a:rPr sz="3000" spc="-7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sessions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000" spc="-7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most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importantly</a:t>
            </a:r>
            <a:r>
              <a:rPr lang="en-GB" sz="3000" dirty="0">
                <a:solidFill>
                  <a:srgbClr val="FFFFFF"/>
                </a:solidFill>
                <a:latin typeface="Gill Sans"/>
                <a:cs typeface="GillSans-SemiBold"/>
              </a:rPr>
              <a:t>,</a:t>
            </a:r>
            <a:r>
              <a:rPr sz="3000" spc="-7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that</a:t>
            </a:r>
            <a:r>
              <a:rPr sz="3000" spc="-7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feel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their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voice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opinions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are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valued.</a:t>
            </a:r>
            <a:r>
              <a:rPr lang="en-GB" sz="3000" dirty="0"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Investing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these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types</a:t>
            </a:r>
            <a:r>
              <a:rPr sz="3000" spc="-6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opportunities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demonstrates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an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Sans-SemiBold"/>
              </a:rPr>
              <a:t>organisation’s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commitment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Gill Sans"/>
                <a:cs typeface="GillSans-SemiBold"/>
              </a:rPr>
              <a:t>goes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beyond</a:t>
            </a:r>
            <a:r>
              <a:rPr sz="3000" spc="-9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programmes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projects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they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work</a:t>
            </a:r>
            <a:r>
              <a:rPr sz="3000" spc="-9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Sans-SemiBold"/>
              </a:rPr>
              <a:t>on.</a:t>
            </a:r>
            <a:endParaRPr sz="3000" dirty="0">
              <a:latin typeface="Gill Sans"/>
              <a:cs typeface="GillSans-Semi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 dirty="0"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</a:pPr>
            <a:r>
              <a:rPr sz="3000" spc="-30" dirty="0">
                <a:solidFill>
                  <a:srgbClr val="FFFFFF"/>
                </a:solidFill>
                <a:latin typeface="Gill Sans"/>
                <a:cs typeface="Gill Sans"/>
              </a:rPr>
              <a:t>Training</a:t>
            </a:r>
            <a:r>
              <a:rPr sz="3000" spc="-1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allows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to</a:t>
            </a:r>
            <a:r>
              <a:rPr sz="3000" spc="-1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further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develop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grow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 Sans"/>
              </a:rPr>
              <a:t>as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they</a:t>
            </a:r>
            <a:r>
              <a:rPr sz="3000" spc="-7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engage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programme.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organisation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3000" spc="-6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young people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will</a:t>
            </a:r>
            <a:r>
              <a:rPr sz="3000" spc="-14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 Sans"/>
              </a:rPr>
              <a:t>invest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sz="3000" spc="-14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training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000" spc="-14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supporting</a:t>
            </a:r>
            <a:r>
              <a:rPr sz="3000" spc="-14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3000" spc="-14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along </a:t>
            </a:r>
            <a:r>
              <a:rPr sz="3000" spc="-20" dirty="0">
                <a:solidFill>
                  <a:srgbClr val="FFFFFF"/>
                </a:solidFill>
                <a:latin typeface="Gill Sans"/>
                <a:cs typeface="Gill Sans"/>
              </a:rPr>
              <a:t>their</a:t>
            </a:r>
            <a:r>
              <a:rPr sz="3000" spc="-15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Gill Sans"/>
                <a:cs typeface="Gill Sans"/>
              </a:rPr>
              <a:t>journey</a:t>
            </a:r>
            <a:r>
              <a:rPr sz="3000" spc="-15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so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that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Gill Sans"/>
                <a:cs typeface="Gill Sans"/>
              </a:rPr>
              <a:t>they</a:t>
            </a:r>
            <a:r>
              <a:rPr sz="3000" spc="-15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 Sans"/>
              </a:rPr>
              <a:t>become</a:t>
            </a:r>
            <a:r>
              <a:rPr sz="3000" spc="-15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Gill Sans"/>
                <a:cs typeface="Gill Sans"/>
              </a:rPr>
              <a:t>confident</a:t>
            </a:r>
            <a:r>
              <a:rPr sz="3000" spc="-15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Gill Sans"/>
                <a:cs typeface="Gill Sans"/>
              </a:rPr>
              <a:t>expressing</a:t>
            </a:r>
            <a:r>
              <a:rPr sz="3000" spc="-14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their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own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ideas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needs.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Organisations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should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also</a:t>
            </a:r>
            <a:r>
              <a:rPr sz="3000" spc="-9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have</a:t>
            </a:r>
            <a:r>
              <a:rPr sz="3000" spc="-8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frequent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training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on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working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with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different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identities</a:t>
            </a:r>
            <a:r>
              <a:rPr sz="3000" spc="-7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the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big</a:t>
            </a:r>
            <a:r>
              <a:rPr sz="3000" spc="-8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social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issues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affecting</a:t>
            </a:r>
            <a:r>
              <a:rPr sz="3000" spc="-10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communities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they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are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working</a:t>
            </a:r>
            <a:r>
              <a:rPr sz="300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with.</a:t>
            </a:r>
            <a:endParaRPr sz="3000" dirty="0">
              <a:latin typeface="Gill Sans"/>
              <a:cs typeface="Gill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261" y="536513"/>
            <a:ext cx="10953115" cy="2357633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 marR="5080">
              <a:lnSpc>
                <a:spcPts val="8050"/>
              </a:lnSpc>
              <a:spcBef>
                <a:spcPts val="2005"/>
              </a:spcBef>
            </a:pPr>
            <a:r>
              <a:rPr spc="-125" dirty="0">
                <a:solidFill>
                  <a:srgbClr val="E6007E"/>
                </a:solidFill>
              </a:rPr>
              <a:t>Leadership,</a:t>
            </a:r>
            <a:r>
              <a:rPr spc="-1080" dirty="0">
                <a:solidFill>
                  <a:srgbClr val="E6007E"/>
                </a:solidFill>
              </a:rPr>
              <a:t> </a:t>
            </a:r>
            <a:r>
              <a:rPr spc="-800" dirty="0">
                <a:solidFill>
                  <a:srgbClr val="E6007E"/>
                </a:solidFill>
              </a:rPr>
              <a:t>T</a:t>
            </a:r>
            <a:r>
              <a:rPr spc="-125" dirty="0">
                <a:solidFill>
                  <a:srgbClr val="E6007E"/>
                </a:solidFill>
              </a:rPr>
              <a:t>rainin</a:t>
            </a:r>
            <a:r>
              <a:rPr spc="-35" dirty="0">
                <a:solidFill>
                  <a:srgbClr val="E6007E"/>
                </a:solidFill>
              </a:rPr>
              <a:t>g</a:t>
            </a:r>
            <a:r>
              <a:rPr spc="-475" dirty="0">
                <a:solidFill>
                  <a:srgbClr val="E6007E"/>
                </a:solidFill>
              </a:rPr>
              <a:t> </a:t>
            </a:r>
            <a:r>
              <a:rPr spc="-25" dirty="0">
                <a:solidFill>
                  <a:srgbClr val="E6007E"/>
                </a:solidFill>
              </a:rPr>
              <a:t>and </a:t>
            </a:r>
            <a:r>
              <a:rPr spc="-20" dirty="0">
                <a:solidFill>
                  <a:srgbClr val="E6007E"/>
                </a:solidFill>
              </a:rPr>
              <a:t>Opportunities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09850" y="380816"/>
            <a:ext cx="40737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71938" y="1790521"/>
            <a:ext cx="3643030" cy="95180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9EEB0B-2F91-D459-3E65-095521D68E8A}"/>
              </a:ext>
            </a:extLst>
          </p:cNvPr>
          <p:cNvGrpSpPr/>
          <p:nvPr/>
        </p:nvGrpSpPr>
        <p:grpSpPr>
          <a:xfrm>
            <a:off x="752004" y="3399366"/>
            <a:ext cx="6758780" cy="3392804"/>
            <a:chOff x="752004" y="3399366"/>
            <a:chExt cx="6758780" cy="3392804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B2D5FB8F-CE5E-818F-BB77-4C2656A987F9}"/>
                </a:ext>
              </a:extLst>
            </p:cNvPr>
            <p:cNvSpPr/>
            <p:nvPr/>
          </p:nvSpPr>
          <p:spPr>
            <a:xfrm>
              <a:off x="752004" y="3399366"/>
              <a:ext cx="6758780" cy="3392804"/>
            </a:xfrm>
            <a:custGeom>
              <a:avLst/>
              <a:gdLst/>
              <a:ahLst/>
              <a:cxnLst/>
              <a:rect l="l" t="t" r="r" b="b"/>
              <a:pathLst>
                <a:path w="6743700" h="3218815">
                  <a:moveTo>
                    <a:pt x="5903569" y="0"/>
                  </a:moveTo>
                  <a:lnTo>
                    <a:pt x="4468126" y="124"/>
                  </a:lnTo>
                  <a:lnTo>
                    <a:pt x="1615556" y="9436"/>
                  </a:lnTo>
                  <a:lnTo>
                    <a:pt x="1205669" y="10949"/>
                  </a:lnTo>
                  <a:lnTo>
                    <a:pt x="1103223" y="10678"/>
                  </a:lnTo>
                  <a:lnTo>
                    <a:pt x="1000810" y="9733"/>
                  </a:lnTo>
                  <a:lnTo>
                    <a:pt x="949619" y="8943"/>
                  </a:lnTo>
                  <a:lnTo>
                    <a:pt x="863231" y="8666"/>
                  </a:lnTo>
                  <a:lnTo>
                    <a:pt x="782720" y="10860"/>
                  </a:lnTo>
                  <a:lnTo>
                    <a:pt x="707856" y="15299"/>
                  </a:lnTo>
                  <a:lnTo>
                    <a:pt x="638410" y="21754"/>
                  </a:lnTo>
                  <a:lnTo>
                    <a:pt x="574153" y="29996"/>
                  </a:lnTo>
                  <a:lnTo>
                    <a:pt x="514856" y="39798"/>
                  </a:lnTo>
                  <a:lnTo>
                    <a:pt x="460289" y="50931"/>
                  </a:lnTo>
                  <a:lnTo>
                    <a:pt x="410224" y="63168"/>
                  </a:lnTo>
                  <a:lnTo>
                    <a:pt x="364431" y="76281"/>
                  </a:lnTo>
                  <a:lnTo>
                    <a:pt x="322681" y="90041"/>
                  </a:lnTo>
                  <a:lnTo>
                    <a:pt x="284745" y="104221"/>
                  </a:lnTo>
                  <a:lnTo>
                    <a:pt x="219398" y="132926"/>
                  </a:lnTo>
                  <a:lnTo>
                    <a:pt x="166557" y="160572"/>
                  </a:lnTo>
                  <a:lnTo>
                    <a:pt x="124388" y="185335"/>
                  </a:lnTo>
                  <a:lnTo>
                    <a:pt x="89016" y="217403"/>
                  </a:lnTo>
                  <a:lnTo>
                    <a:pt x="73666" y="253685"/>
                  </a:lnTo>
                  <a:lnTo>
                    <a:pt x="70061" y="291901"/>
                  </a:lnTo>
                  <a:lnTo>
                    <a:pt x="69920" y="329771"/>
                  </a:lnTo>
                  <a:lnTo>
                    <a:pt x="64965" y="365016"/>
                  </a:lnTo>
                  <a:lnTo>
                    <a:pt x="54485" y="409570"/>
                  </a:lnTo>
                  <a:lnTo>
                    <a:pt x="49279" y="453849"/>
                  </a:lnTo>
                  <a:lnTo>
                    <a:pt x="47683" y="498228"/>
                  </a:lnTo>
                  <a:lnTo>
                    <a:pt x="48034" y="543084"/>
                  </a:lnTo>
                  <a:lnTo>
                    <a:pt x="46025" y="592687"/>
                  </a:lnTo>
                  <a:lnTo>
                    <a:pt x="40078" y="642182"/>
                  </a:lnTo>
                  <a:lnTo>
                    <a:pt x="32839" y="691644"/>
                  </a:lnTo>
                  <a:lnTo>
                    <a:pt x="26955" y="741149"/>
                  </a:lnTo>
                  <a:lnTo>
                    <a:pt x="25071" y="790772"/>
                  </a:lnTo>
                  <a:lnTo>
                    <a:pt x="24673" y="838502"/>
                  </a:lnTo>
                  <a:lnTo>
                    <a:pt x="22041" y="886222"/>
                  </a:lnTo>
                  <a:lnTo>
                    <a:pt x="17901" y="933935"/>
                  </a:lnTo>
                  <a:lnTo>
                    <a:pt x="8002" y="1029345"/>
                  </a:lnTo>
                  <a:lnTo>
                    <a:pt x="3696" y="1077045"/>
                  </a:lnTo>
                  <a:lnTo>
                    <a:pt x="786" y="1124743"/>
                  </a:lnTo>
                  <a:lnTo>
                    <a:pt x="0" y="1172442"/>
                  </a:lnTo>
                  <a:lnTo>
                    <a:pt x="2062" y="1220143"/>
                  </a:lnTo>
                  <a:lnTo>
                    <a:pt x="7700" y="1267847"/>
                  </a:lnTo>
                  <a:lnTo>
                    <a:pt x="14131" y="1317928"/>
                  </a:lnTo>
                  <a:lnTo>
                    <a:pt x="18031" y="1367951"/>
                  </a:lnTo>
                  <a:lnTo>
                    <a:pt x="20489" y="1417944"/>
                  </a:lnTo>
                  <a:lnTo>
                    <a:pt x="22590" y="1467936"/>
                  </a:lnTo>
                  <a:lnTo>
                    <a:pt x="25420" y="1517954"/>
                  </a:lnTo>
                  <a:lnTo>
                    <a:pt x="30066" y="1568026"/>
                  </a:lnTo>
                  <a:lnTo>
                    <a:pt x="35002" y="1617612"/>
                  </a:lnTo>
                  <a:lnTo>
                    <a:pt x="38354" y="1667124"/>
                  </a:lnTo>
                  <a:lnTo>
                    <a:pt x="40500" y="1716586"/>
                  </a:lnTo>
                  <a:lnTo>
                    <a:pt x="41817" y="1766024"/>
                  </a:lnTo>
                  <a:lnTo>
                    <a:pt x="43477" y="1864930"/>
                  </a:lnTo>
                  <a:lnTo>
                    <a:pt x="44576" y="1914449"/>
                  </a:lnTo>
                  <a:lnTo>
                    <a:pt x="46359" y="1964046"/>
                  </a:lnTo>
                  <a:lnTo>
                    <a:pt x="49867" y="2018335"/>
                  </a:lnTo>
                  <a:lnTo>
                    <a:pt x="54837" y="2072508"/>
                  </a:lnTo>
                  <a:lnTo>
                    <a:pt x="60299" y="2126630"/>
                  </a:lnTo>
                  <a:lnTo>
                    <a:pt x="65286" y="2180767"/>
                  </a:lnTo>
                  <a:lnTo>
                    <a:pt x="68829" y="2234987"/>
                  </a:lnTo>
                  <a:lnTo>
                    <a:pt x="69960" y="2289355"/>
                  </a:lnTo>
                  <a:lnTo>
                    <a:pt x="70320" y="2339018"/>
                  </a:lnTo>
                  <a:lnTo>
                    <a:pt x="71921" y="2388644"/>
                  </a:lnTo>
                  <a:lnTo>
                    <a:pt x="74457" y="2438242"/>
                  </a:lnTo>
                  <a:lnTo>
                    <a:pt x="77619" y="2487826"/>
                  </a:lnTo>
                  <a:lnTo>
                    <a:pt x="84587" y="2586988"/>
                  </a:lnTo>
                  <a:lnTo>
                    <a:pt x="87777" y="2636589"/>
                  </a:lnTo>
                  <a:lnTo>
                    <a:pt x="90360" y="2686218"/>
                  </a:lnTo>
                  <a:lnTo>
                    <a:pt x="92028" y="2735885"/>
                  </a:lnTo>
                  <a:lnTo>
                    <a:pt x="92472" y="2785602"/>
                  </a:lnTo>
                  <a:lnTo>
                    <a:pt x="95608" y="2839942"/>
                  </a:lnTo>
                  <a:lnTo>
                    <a:pt x="102983" y="2893753"/>
                  </a:lnTo>
                  <a:lnTo>
                    <a:pt x="110675" y="2947497"/>
                  </a:lnTo>
                  <a:lnTo>
                    <a:pt x="114765" y="3001637"/>
                  </a:lnTo>
                  <a:lnTo>
                    <a:pt x="112790" y="3035447"/>
                  </a:lnTo>
                  <a:lnTo>
                    <a:pt x="108210" y="3070664"/>
                  </a:lnTo>
                  <a:lnTo>
                    <a:pt x="104808" y="3105791"/>
                  </a:lnTo>
                  <a:lnTo>
                    <a:pt x="119618" y="3159312"/>
                  </a:lnTo>
                  <a:lnTo>
                    <a:pt x="191613" y="3184952"/>
                  </a:lnTo>
                  <a:lnTo>
                    <a:pt x="242646" y="3192110"/>
                  </a:lnTo>
                  <a:lnTo>
                    <a:pt x="298563" y="3196495"/>
                  </a:lnTo>
                  <a:lnTo>
                    <a:pt x="355509" y="3198859"/>
                  </a:lnTo>
                  <a:lnTo>
                    <a:pt x="409629" y="3199951"/>
                  </a:lnTo>
                  <a:lnTo>
                    <a:pt x="457067" y="3200524"/>
                  </a:lnTo>
                  <a:lnTo>
                    <a:pt x="561982" y="3202699"/>
                  </a:lnTo>
                  <a:lnTo>
                    <a:pt x="1074993" y="3207534"/>
                  </a:lnTo>
                  <a:lnTo>
                    <a:pt x="2671587" y="3216040"/>
                  </a:lnTo>
                  <a:lnTo>
                    <a:pt x="3729184" y="3218228"/>
                  </a:lnTo>
                  <a:lnTo>
                    <a:pt x="4204745" y="3217354"/>
                  </a:lnTo>
                  <a:lnTo>
                    <a:pt x="4441413" y="3215685"/>
                  </a:lnTo>
                  <a:lnTo>
                    <a:pt x="4554580" y="3214022"/>
                  </a:lnTo>
                  <a:lnTo>
                    <a:pt x="4646167" y="3211690"/>
                  </a:lnTo>
                  <a:lnTo>
                    <a:pt x="4699036" y="3210576"/>
                  </a:lnTo>
                  <a:lnTo>
                    <a:pt x="4754212" y="3209650"/>
                  </a:lnTo>
                  <a:lnTo>
                    <a:pt x="4869526" y="3208277"/>
                  </a:lnTo>
                  <a:lnTo>
                    <a:pt x="4988191" y="3207407"/>
                  </a:lnTo>
                  <a:lnTo>
                    <a:pt x="5325121" y="3206163"/>
                  </a:lnTo>
                  <a:lnTo>
                    <a:pt x="5458622" y="3205290"/>
                  </a:lnTo>
                  <a:lnTo>
                    <a:pt x="5525696" y="3204236"/>
                  </a:lnTo>
                  <a:lnTo>
                    <a:pt x="5829372" y="3193049"/>
                  </a:lnTo>
                  <a:lnTo>
                    <a:pt x="6012683" y="3185398"/>
                  </a:lnTo>
                  <a:lnTo>
                    <a:pt x="6115242" y="3180480"/>
                  </a:lnTo>
                  <a:lnTo>
                    <a:pt x="6149378" y="3179182"/>
                  </a:lnTo>
                  <a:lnTo>
                    <a:pt x="6202597" y="3177720"/>
                  </a:lnTo>
                  <a:lnTo>
                    <a:pt x="6266826" y="3176264"/>
                  </a:lnTo>
                  <a:lnTo>
                    <a:pt x="6333992" y="3174984"/>
                  </a:lnTo>
                  <a:lnTo>
                    <a:pt x="6396022" y="3174052"/>
                  </a:lnTo>
                  <a:lnTo>
                    <a:pt x="6444843" y="3173639"/>
                  </a:lnTo>
                  <a:lnTo>
                    <a:pt x="6517183" y="3174536"/>
                  </a:lnTo>
                  <a:lnTo>
                    <a:pt x="6571441" y="3172880"/>
                  </a:lnTo>
                  <a:lnTo>
                    <a:pt x="6624119" y="3168873"/>
                  </a:lnTo>
                  <a:lnTo>
                    <a:pt x="6664178" y="3162438"/>
                  </a:lnTo>
                  <a:lnTo>
                    <a:pt x="6715773" y="3139281"/>
                  </a:lnTo>
                  <a:lnTo>
                    <a:pt x="6738974" y="3107860"/>
                  </a:lnTo>
                  <a:lnTo>
                    <a:pt x="6743507" y="3072419"/>
                  </a:lnTo>
                  <a:lnTo>
                    <a:pt x="6739095" y="3037206"/>
                  </a:lnTo>
                  <a:lnTo>
                    <a:pt x="6735464" y="3006464"/>
                  </a:lnTo>
                  <a:lnTo>
                    <a:pt x="6733142" y="2959560"/>
                  </a:lnTo>
                  <a:lnTo>
                    <a:pt x="6727580" y="2907211"/>
                  </a:lnTo>
                  <a:lnTo>
                    <a:pt x="6720883" y="2853119"/>
                  </a:lnTo>
                  <a:lnTo>
                    <a:pt x="6715155" y="2800985"/>
                  </a:lnTo>
                  <a:lnTo>
                    <a:pt x="6712501" y="2754514"/>
                  </a:lnTo>
                  <a:lnTo>
                    <a:pt x="6710901" y="2713706"/>
                  </a:lnTo>
                  <a:lnTo>
                    <a:pt x="6707158" y="2662936"/>
                  </a:lnTo>
                  <a:lnTo>
                    <a:pt x="6701831" y="2605175"/>
                  </a:lnTo>
                  <a:lnTo>
                    <a:pt x="6695478" y="2543394"/>
                  </a:lnTo>
                  <a:lnTo>
                    <a:pt x="6675850" y="2363647"/>
                  </a:lnTo>
                  <a:lnTo>
                    <a:pt x="6670980" y="2315500"/>
                  </a:lnTo>
                  <a:lnTo>
                    <a:pt x="6667877" y="2278189"/>
                  </a:lnTo>
                  <a:lnTo>
                    <a:pt x="6667099" y="2254686"/>
                  </a:lnTo>
                  <a:lnTo>
                    <a:pt x="6668238" y="2207059"/>
                  </a:lnTo>
                  <a:lnTo>
                    <a:pt x="6668486" y="2159426"/>
                  </a:lnTo>
                  <a:lnTo>
                    <a:pt x="6668136" y="2064158"/>
                  </a:lnTo>
                  <a:lnTo>
                    <a:pt x="6666859" y="2016784"/>
                  </a:lnTo>
                  <a:lnTo>
                    <a:pt x="6663574" y="1969549"/>
                  </a:lnTo>
                  <a:lnTo>
                    <a:pt x="6659100" y="1922405"/>
                  </a:lnTo>
                  <a:lnTo>
                    <a:pt x="6654256" y="1875302"/>
                  </a:lnTo>
                  <a:lnTo>
                    <a:pt x="6649862" y="1828191"/>
                  </a:lnTo>
                  <a:lnTo>
                    <a:pt x="6646736" y="1781023"/>
                  </a:lnTo>
                  <a:lnTo>
                    <a:pt x="6645697" y="1733749"/>
                  </a:lnTo>
                  <a:lnTo>
                    <a:pt x="6645972" y="1639692"/>
                  </a:lnTo>
                  <a:lnTo>
                    <a:pt x="6645697" y="1452292"/>
                  </a:lnTo>
                  <a:lnTo>
                    <a:pt x="6647328" y="1399888"/>
                  </a:lnTo>
                  <a:lnTo>
                    <a:pt x="6651526" y="1347719"/>
                  </a:lnTo>
                  <a:lnTo>
                    <a:pt x="6662453" y="1243624"/>
                  </a:lnTo>
                  <a:lnTo>
                    <a:pt x="6666597" y="1191468"/>
                  </a:lnTo>
                  <a:lnTo>
                    <a:pt x="6668136" y="1139086"/>
                  </a:lnTo>
                  <a:lnTo>
                    <a:pt x="6667257" y="1103423"/>
                  </a:lnTo>
                  <a:lnTo>
                    <a:pt x="6665937" y="1067593"/>
                  </a:lnTo>
                  <a:lnTo>
                    <a:pt x="6665757" y="1031771"/>
                  </a:lnTo>
                  <a:lnTo>
                    <a:pt x="6668293" y="996138"/>
                  </a:lnTo>
                  <a:lnTo>
                    <a:pt x="6669507" y="969545"/>
                  </a:lnTo>
                  <a:lnTo>
                    <a:pt x="6670000" y="920935"/>
                  </a:lnTo>
                  <a:lnTo>
                    <a:pt x="6669958" y="857635"/>
                  </a:lnTo>
                  <a:lnTo>
                    <a:pt x="6668196" y="604087"/>
                  </a:lnTo>
                  <a:lnTo>
                    <a:pt x="6668512" y="561193"/>
                  </a:lnTo>
                  <a:lnTo>
                    <a:pt x="6668242" y="529068"/>
                  </a:lnTo>
                  <a:lnTo>
                    <a:pt x="6668136" y="420312"/>
                  </a:lnTo>
                  <a:lnTo>
                    <a:pt x="6645697" y="215785"/>
                  </a:lnTo>
                  <a:lnTo>
                    <a:pt x="6647115" y="202128"/>
                  </a:lnTo>
                  <a:lnTo>
                    <a:pt x="6639768" y="188351"/>
                  </a:lnTo>
                  <a:lnTo>
                    <a:pt x="6617740" y="161797"/>
                  </a:lnTo>
                  <a:lnTo>
                    <a:pt x="6611247" y="150121"/>
                  </a:lnTo>
                  <a:lnTo>
                    <a:pt x="6595740" y="114730"/>
                  </a:lnTo>
                  <a:lnTo>
                    <a:pt x="6545294" y="71853"/>
                  </a:lnTo>
                  <a:lnTo>
                    <a:pt x="6507192" y="53945"/>
                  </a:lnTo>
                  <a:lnTo>
                    <a:pt x="6461001" y="37277"/>
                  </a:lnTo>
                  <a:lnTo>
                    <a:pt x="6410722" y="24292"/>
                  </a:lnTo>
                  <a:lnTo>
                    <a:pt x="6359152" y="16596"/>
                  </a:lnTo>
                  <a:lnTo>
                    <a:pt x="6305786" y="12370"/>
                  </a:lnTo>
                  <a:lnTo>
                    <a:pt x="6143308" y="4648"/>
                  </a:lnTo>
                  <a:lnTo>
                    <a:pt x="6095222" y="2842"/>
                  </a:lnTo>
                  <a:lnTo>
                    <a:pt x="6047297" y="1562"/>
                  </a:lnTo>
                  <a:lnTo>
                    <a:pt x="5999441" y="720"/>
                  </a:lnTo>
                  <a:lnTo>
                    <a:pt x="5951563" y="229"/>
                  </a:lnTo>
                  <a:lnTo>
                    <a:pt x="5903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651216" y="3850551"/>
              <a:ext cx="442722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allow your</a:t>
              </a:r>
              <a:r>
                <a:rPr sz="3800" b="1" spc="-2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2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2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be</a:t>
              </a:r>
              <a:r>
                <a:rPr sz="3800" b="1" spc="-17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leaders</a:t>
              </a:r>
              <a:r>
                <a:rPr sz="3800" b="1" spc="-1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within</a:t>
              </a:r>
              <a:r>
                <a:rPr sz="3800" b="1" spc="-1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organisation?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0E5623A1-9D5A-C4E5-4A5A-6429CDCD73A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3712" y="4078894"/>
              <a:ext cx="236110" cy="287937"/>
            </a:xfrm>
            <a:prstGeom prst="rect">
              <a:avLst/>
            </a:prstGeom>
          </p:spPr>
        </p:pic>
      </p:grpSp>
      <p:pic>
        <p:nvPicPr>
          <p:cNvPr id="31" name="object 2">
            <a:extLst>
              <a:ext uri="{FF2B5EF4-FFF2-40B4-BE49-F238E27FC236}">
                <a16:creationId xmlns:a16="http://schemas.microsoft.com/office/drawing/2014/main" id="{011A9184-345B-137C-2A4C-733A4C75A7F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60781" y="1507024"/>
            <a:ext cx="4896293" cy="468705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928850" y="380816"/>
            <a:ext cx="44547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25" dirty="0">
                <a:solidFill>
                  <a:srgbClr val="E6007E"/>
                </a:solidFill>
              </a:rPr>
              <a:t>Leadership,</a:t>
            </a:r>
            <a:r>
              <a:rPr sz="2850" spc="-360" dirty="0">
                <a:solidFill>
                  <a:srgbClr val="E6007E"/>
                </a:solidFill>
              </a:rPr>
              <a:t> </a:t>
            </a:r>
            <a:r>
              <a:rPr sz="2850" spc="-45" dirty="0">
                <a:solidFill>
                  <a:srgbClr val="E6007E"/>
                </a:solidFill>
              </a:rPr>
              <a:t>Training</a:t>
            </a:r>
            <a:r>
              <a:rPr sz="2850" spc="-140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and</a:t>
            </a:r>
            <a:r>
              <a:rPr sz="2850" spc="-140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Opportunities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090F89-3676-F714-8148-FC05B7AA8D09}"/>
              </a:ext>
            </a:extLst>
          </p:cNvPr>
          <p:cNvGrpSpPr/>
          <p:nvPr/>
        </p:nvGrpSpPr>
        <p:grpSpPr>
          <a:xfrm>
            <a:off x="1253712" y="6517891"/>
            <a:ext cx="5803306" cy="3392803"/>
            <a:chOff x="1253712" y="6517891"/>
            <a:chExt cx="5803306" cy="3392803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47D4DA8A-B3B2-20F6-5D65-92D720B549E8}"/>
                </a:ext>
              </a:extLst>
            </p:cNvPr>
            <p:cNvSpPr/>
            <p:nvPr/>
          </p:nvSpPr>
          <p:spPr>
            <a:xfrm>
              <a:off x="1253712" y="6517891"/>
              <a:ext cx="5803306" cy="3392803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126799" y="7016872"/>
              <a:ext cx="425069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much</a:t>
              </a:r>
              <a:r>
                <a:rPr sz="3800" b="1" spc="-1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freedom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4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 </a:t>
              </a:r>
              <a:r>
                <a:rPr sz="3800" b="1" spc="-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1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deciding</a:t>
              </a:r>
              <a:r>
                <a:rPr sz="3800" b="1" spc="-16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work</a:t>
              </a:r>
              <a:r>
                <a:rPr sz="3800" b="1" spc="-2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they</a:t>
              </a:r>
              <a:r>
                <a:rPr sz="3800" b="1" spc="-24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6" name="object 13">
              <a:extLst>
                <a:ext uri="{FF2B5EF4-FFF2-40B4-BE49-F238E27FC236}">
                  <a16:creationId xmlns:a16="http://schemas.microsoft.com/office/drawing/2014/main" id="{21289BD9-A148-9F32-6989-20A6C645F88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994" y="7213290"/>
              <a:ext cx="236110" cy="28793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9F0786-6764-5A9F-8DDC-C8A2B07DCC50}"/>
              </a:ext>
            </a:extLst>
          </p:cNvPr>
          <p:cNvGrpSpPr/>
          <p:nvPr/>
        </p:nvGrpSpPr>
        <p:grpSpPr>
          <a:xfrm>
            <a:off x="6978475" y="2647655"/>
            <a:ext cx="7257011" cy="3562663"/>
            <a:chOff x="6978475" y="2647655"/>
            <a:chExt cx="7257011" cy="3562663"/>
          </a:xfrm>
        </p:grpSpPr>
        <p:sp>
          <p:nvSpPr>
            <p:cNvPr id="24" name="object 4">
              <a:extLst>
                <a:ext uri="{FF2B5EF4-FFF2-40B4-BE49-F238E27FC236}">
                  <a16:creationId xmlns:a16="http://schemas.microsoft.com/office/drawing/2014/main" id="{F5D8F132-6163-C332-39C1-D9CF9CAAA92E}"/>
                </a:ext>
              </a:extLst>
            </p:cNvPr>
            <p:cNvSpPr/>
            <p:nvPr/>
          </p:nvSpPr>
          <p:spPr>
            <a:xfrm>
              <a:off x="6978475" y="2647655"/>
              <a:ext cx="7257011" cy="3562663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7972645" y="3142411"/>
              <a:ext cx="555371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What</a:t>
              </a:r>
              <a:r>
                <a:rPr sz="3800" b="1" spc="-8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kind</a:t>
              </a:r>
              <a:r>
                <a:rPr sz="3800" b="1" spc="-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extra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developmental</a:t>
              </a:r>
              <a:r>
                <a:rPr sz="3800" b="1" spc="-20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training/ opportunities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available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8" name="object 3">
              <a:extLst>
                <a:ext uri="{FF2B5EF4-FFF2-40B4-BE49-F238E27FC236}">
                  <a16:creationId xmlns:a16="http://schemas.microsoft.com/office/drawing/2014/main" id="{4B58BCCA-433D-CCF5-B116-84E98740735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1205" y="3307226"/>
              <a:ext cx="240411" cy="2931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45277D-265E-9B59-33AC-F3D904815BAA}"/>
              </a:ext>
            </a:extLst>
          </p:cNvPr>
          <p:cNvGrpSpPr/>
          <p:nvPr/>
        </p:nvGrpSpPr>
        <p:grpSpPr>
          <a:xfrm>
            <a:off x="6567348" y="5933344"/>
            <a:ext cx="6437111" cy="4386288"/>
            <a:chOff x="6567348" y="5933344"/>
            <a:chExt cx="6437111" cy="4386288"/>
          </a:xfrm>
        </p:grpSpPr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B4C2A33D-A935-B32C-145E-D20669E9F76E}"/>
                </a:ext>
              </a:extLst>
            </p:cNvPr>
            <p:cNvSpPr/>
            <p:nvPr/>
          </p:nvSpPr>
          <p:spPr>
            <a:xfrm>
              <a:off x="6567348" y="5933344"/>
              <a:ext cx="6437111" cy="4386288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752239" y="6451444"/>
              <a:ext cx="4217670" cy="267970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What</a:t>
              </a:r>
              <a:r>
                <a:rPr sz="3800" b="1" spc="-8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preparation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</a:t>
              </a:r>
              <a:r>
                <a:rPr sz="3800" b="1" spc="-1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training</a:t>
              </a:r>
              <a:r>
                <a:rPr sz="3800" b="1" spc="-1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staff </a:t>
              </a:r>
              <a:r>
                <a:rPr sz="3800" b="1" spc="-5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received</a:t>
              </a:r>
              <a:r>
                <a:rPr sz="3800" b="1" spc="-20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before</a:t>
              </a:r>
              <a:r>
                <a:rPr sz="3800" b="1" spc="-20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during</a:t>
              </a:r>
              <a:r>
                <a:rPr sz="3800" b="1" spc="-20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working</a:t>
              </a:r>
              <a:r>
                <a:rPr sz="3800" b="1" spc="9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with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9" name="object 3">
              <a:extLst>
                <a:ext uri="{FF2B5EF4-FFF2-40B4-BE49-F238E27FC236}">
                  <a16:creationId xmlns:a16="http://schemas.microsoft.com/office/drawing/2014/main" id="{2345A38C-E257-B26C-4C2E-F0536FF7708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4845" y="6611337"/>
              <a:ext cx="240411" cy="29318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843220-D5B7-C17C-9891-0CB29C58F6CB}"/>
              </a:ext>
            </a:extLst>
          </p:cNvPr>
          <p:cNvGrpSpPr/>
          <p:nvPr/>
        </p:nvGrpSpPr>
        <p:grpSpPr>
          <a:xfrm>
            <a:off x="12648541" y="5560039"/>
            <a:ext cx="6784974" cy="4429760"/>
            <a:chOff x="12648541" y="5560039"/>
            <a:chExt cx="6784974" cy="4429760"/>
          </a:xfrm>
        </p:grpSpPr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66DD389C-F763-632F-CD92-E507687C8D63}"/>
                </a:ext>
              </a:extLst>
            </p:cNvPr>
            <p:cNvSpPr/>
            <p:nvPr/>
          </p:nvSpPr>
          <p:spPr>
            <a:xfrm>
              <a:off x="12648541" y="5560039"/>
              <a:ext cx="6784974" cy="4429760"/>
            </a:xfrm>
            <a:custGeom>
              <a:avLst/>
              <a:gdLst/>
              <a:ahLst/>
              <a:cxnLst/>
              <a:rect l="l" t="t" r="r" b="b"/>
              <a:pathLst>
                <a:path w="6743700" h="3218815">
                  <a:moveTo>
                    <a:pt x="5903569" y="0"/>
                  </a:moveTo>
                  <a:lnTo>
                    <a:pt x="4468126" y="124"/>
                  </a:lnTo>
                  <a:lnTo>
                    <a:pt x="1615556" y="9436"/>
                  </a:lnTo>
                  <a:lnTo>
                    <a:pt x="1205669" y="10949"/>
                  </a:lnTo>
                  <a:lnTo>
                    <a:pt x="1103223" y="10678"/>
                  </a:lnTo>
                  <a:lnTo>
                    <a:pt x="1000810" y="9733"/>
                  </a:lnTo>
                  <a:lnTo>
                    <a:pt x="949619" y="8943"/>
                  </a:lnTo>
                  <a:lnTo>
                    <a:pt x="863231" y="8666"/>
                  </a:lnTo>
                  <a:lnTo>
                    <a:pt x="782720" y="10860"/>
                  </a:lnTo>
                  <a:lnTo>
                    <a:pt x="707856" y="15299"/>
                  </a:lnTo>
                  <a:lnTo>
                    <a:pt x="638410" y="21754"/>
                  </a:lnTo>
                  <a:lnTo>
                    <a:pt x="574153" y="29996"/>
                  </a:lnTo>
                  <a:lnTo>
                    <a:pt x="514856" y="39798"/>
                  </a:lnTo>
                  <a:lnTo>
                    <a:pt x="460289" y="50931"/>
                  </a:lnTo>
                  <a:lnTo>
                    <a:pt x="410224" y="63168"/>
                  </a:lnTo>
                  <a:lnTo>
                    <a:pt x="364431" y="76281"/>
                  </a:lnTo>
                  <a:lnTo>
                    <a:pt x="322681" y="90041"/>
                  </a:lnTo>
                  <a:lnTo>
                    <a:pt x="284745" y="104221"/>
                  </a:lnTo>
                  <a:lnTo>
                    <a:pt x="219398" y="132926"/>
                  </a:lnTo>
                  <a:lnTo>
                    <a:pt x="166557" y="160572"/>
                  </a:lnTo>
                  <a:lnTo>
                    <a:pt x="124388" y="185335"/>
                  </a:lnTo>
                  <a:lnTo>
                    <a:pt x="89016" y="217403"/>
                  </a:lnTo>
                  <a:lnTo>
                    <a:pt x="73666" y="253685"/>
                  </a:lnTo>
                  <a:lnTo>
                    <a:pt x="70061" y="291901"/>
                  </a:lnTo>
                  <a:lnTo>
                    <a:pt x="69920" y="329771"/>
                  </a:lnTo>
                  <a:lnTo>
                    <a:pt x="64965" y="365016"/>
                  </a:lnTo>
                  <a:lnTo>
                    <a:pt x="54485" y="409570"/>
                  </a:lnTo>
                  <a:lnTo>
                    <a:pt x="49279" y="453849"/>
                  </a:lnTo>
                  <a:lnTo>
                    <a:pt x="47683" y="498228"/>
                  </a:lnTo>
                  <a:lnTo>
                    <a:pt x="48034" y="543084"/>
                  </a:lnTo>
                  <a:lnTo>
                    <a:pt x="46025" y="592687"/>
                  </a:lnTo>
                  <a:lnTo>
                    <a:pt x="40078" y="642182"/>
                  </a:lnTo>
                  <a:lnTo>
                    <a:pt x="32839" y="691644"/>
                  </a:lnTo>
                  <a:lnTo>
                    <a:pt x="26955" y="741149"/>
                  </a:lnTo>
                  <a:lnTo>
                    <a:pt x="25071" y="790772"/>
                  </a:lnTo>
                  <a:lnTo>
                    <a:pt x="24673" y="838502"/>
                  </a:lnTo>
                  <a:lnTo>
                    <a:pt x="22041" y="886222"/>
                  </a:lnTo>
                  <a:lnTo>
                    <a:pt x="17901" y="933935"/>
                  </a:lnTo>
                  <a:lnTo>
                    <a:pt x="8002" y="1029345"/>
                  </a:lnTo>
                  <a:lnTo>
                    <a:pt x="3696" y="1077045"/>
                  </a:lnTo>
                  <a:lnTo>
                    <a:pt x="786" y="1124743"/>
                  </a:lnTo>
                  <a:lnTo>
                    <a:pt x="0" y="1172442"/>
                  </a:lnTo>
                  <a:lnTo>
                    <a:pt x="2062" y="1220143"/>
                  </a:lnTo>
                  <a:lnTo>
                    <a:pt x="7700" y="1267847"/>
                  </a:lnTo>
                  <a:lnTo>
                    <a:pt x="14131" y="1317928"/>
                  </a:lnTo>
                  <a:lnTo>
                    <a:pt x="18031" y="1367951"/>
                  </a:lnTo>
                  <a:lnTo>
                    <a:pt x="20489" y="1417944"/>
                  </a:lnTo>
                  <a:lnTo>
                    <a:pt x="22590" y="1467936"/>
                  </a:lnTo>
                  <a:lnTo>
                    <a:pt x="25420" y="1517954"/>
                  </a:lnTo>
                  <a:lnTo>
                    <a:pt x="30066" y="1568026"/>
                  </a:lnTo>
                  <a:lnTo>
                    <a:pt x="35002" y="1617612"/>
                  </a:lnTo>
                  <a:lnTo>
                    <a:pt x="38354" y="1667124"/>
                  </a:lnTo>
                  <a:lnTo>
                    <a:pt x="40500" y="1716586"/>
                  </a:lnTo>
                  <a:lnTo>
                    <a:pt x="41817" y="1766024"/>
                  </a:lnTo>
                  <a:lnTo>
                    <a:pt x="43477" y="1864930"/>
                  </a:lnTo>
                  <a:lnTo>
                    <a:pt x="44576" y="1914449"/>
                  </a:lnTo>
                  <a:lnTo>
                    <a:pt x="46359" y="1964046"/>
                  </a:lnTo>
                  <a:lnTo>
                    <a:pt x="49867" y="2018335"/>
                  </a:lnTo>
                  <a:lnTo>
                    <a:pt x="54837" y="2072508"/>
                  </a:lnTo>
                  <a:lnTo>
                    <a:pt x="60299" y="2126630"/>
                  </a:lnTo>
                  <a:lnTo>
                    <a:pt x="65286" y="2180767"/>
                  </a:lnTo>
                  <a:lnTo>
                    <a:pt x="68829" y="2234987"/>
                  </a:lnTo>
                  <a:lnTo>
                    <a:pt x="69960" y="2289355"/>
                  </a:lnTo>
                  <a:lnTo>
                    <a:pt x="70320" y="2339018"/>
                  </a:lnTo>
                  <a:lnTo>
                    <a:pt x="71921" y="2388644"/>
                  </a:lnTo>
                  <a:lnTo>
                    <a:pt x="74457" y="2438242"/>
                  </a:lnTo>
                  <a:lnTo>
                    <a:pt x="77619" y="2487826"/>
                  </a:lnTo>
                  <a:lnTo>
                    <a:pt x="84587" y="2586988"/>
                  </a:lnTo>
                  <a:lnTo>
                    <a:pt x="87777" y="2636589"/>
                  </a:lnTo>
                  <a:lnTo>
                    <a:pt x="90360" y="2686218"/>
                  </a:lnTo>
                  <a:lnTo>
                    <a:pt x="92028" y="2735885"/>
                  </a:lnTo>
                  <a:lnTo>
                    <a:pt x="92472" y="2785602"/>
                  </a:lnTo>
                  <a:lnTo>
                    <a:pt x="95608" y="2839942"/>
                  </a:lnTo>
                  <a:lnTo>
                    <a:pt x="102983" y="2893753"/>
                  </a:lnTo>
                  <a:lnTo>
                    <a:pt x="110675" y="2947497"/>
                  </a:lnTo>
                  <a:lnTo>
                    <a:pt x="114765" y="3001637"/>
                  </a:lnTo>
                  <a:lnTo>
                    <a:pt x="112790" y="3035447"/>
                  </a:lnTo>
                  <a:lnTo>
                    <a:pt x="108210" y="3070664"/>
                  </a:lnTo>
                  <a:lnTo>
                    <a:pt x="104808" y="3105791"/>
                  </a:lnTo>
                  <a:lnTo>
                    <a:pt x="119618" y="3159312"/>
                  </a:lnTo>
                  <a:lnTo>
                    <a:pt x="191613" y="3184952"/>
                  </a:lnTo>
                  <a:lnTo>
                    <a:pt x="242646" y="3192110"/>
                  </a:lnTo>
                  <a:lnTo>
                    <a:pt x="298563" y="3196495"/>
                  </a:lnTo>
                  <a:lnTo>
                    <a:pt x="355509" y="3198859"/>
                  </a:lnTo>
                  <a:lnTo>
                    <a:pt x="409629" y="3199951"/>
                  </a:lnTo>
                  <a:lnTo>
                    <a:pt x="457067" y="3200524"/>
                  </a:lnTo>
                  <a:lnTo>
                    <a:pt x="561982" y="3202699"/>
                  </a:lnTo>
                  <a:lnTo>
                    <a:pt x="1074993" y="3207534"/>
                  </a:lnTo>
                  <a:lnTo>
                    <a:pt x="2671587" y="3216040"/>
                  </a:lnTo>
                  <a:lnTo>
                    <a:pt x="3729184" y="3218228"/>
                  </a:lnTo>
                  <a:lnTo>
                    <a:pt x="4204745" y="3217354"/>
                  </a:lnTo>
                  <a:lnTo>
                    <a:pt x="4441413" y="3215685"/>
                  </a:lnTo>
                  <a:lnTo>
                    <a:pt x="4554580" y="3214022"/>
                  </a:lnTo>
                  <a:lnTo>
                    <a:pt x="4646167" y="3211690"/>
                  </a:lnTo>
                  <a:lnTo>
                    <a:pt x="4699036" y="3210576"/>
                  </a:lnTo>
                  <a:lnTo>
                    <a:pt x="4754212" y="3209650"/>
                  </a:lnTo>
                  <a:lnTo>
                    <a:pt x="4869526" y="3208277"/>
                  </a:lnTo>
                  <a:lnTo>
                    <a:pt x="4988191" y="3207407"/>
                  </a:lnTo>
                  <a:lnTo>
                    <a:pt x="5325121" y="3206163"/>
                  </a:lnTo>
                  <a:lnTo>
                    <a:pt x="5458622" y="3205290"/>
                  </a:lnTo>
                  <a:lnTo>
                    <a:pt x="5525696" y="3204236"/>
                  </a:lnTo>
                  <a:lnTo>
                    <a:pt x="5829372" y="3193049"/>
                  </a:lnTo>
                  <a:lnTo>
                    <a:pt x="6012683" y="3185398"/>
                  </a:lnTo>
                  <a:lnTo>
                    <a:pt x="6115242" y="3180480"/>
                  </a:lnTo>
                  <a:lnTo>
                    <a:pt x="6149378" y="3179182"/>
                  </a:lnTo>
                  <a:lnTo>
                    <a:pt x="6202597" y="3177720"/>
                  </a:lnTo>
                  <a:lnTo>
                    <a:pt x="6266826" y="3176264"/>
                  </a:lnTo>
                  <a:lnTo>
                    <a:pt x="6333992" y="3174984"/>
                  </a:lnTo>
                  <a:lnTo>
                    <a:pt x="6396022" y="3174052"/>
                  </a:lnTo>
                  <a:lnTo>
                    <a:pt x="6444843" y="3173639"/>
                  </a:lnTo>
                  <a:lnTo>
                    <a:pt x="6517183" y="3174536"/>
                  </a:lnTo>
                  <a:lnTo>
                    <a:pt x="6571441" y="3172880"/>
                  </a:lnTo>
                  <a:lnTo>
                    <a:pt x="6624119" y="3168873"/>
                  </a:lnTo>
                  <a:lnTo>
                    <a:pt x="6664178" y="3162438"/>
                  </a:lnTo>
                  <a:lnTo>
                    <a:pt x="6715773" y="3139281"/>
                  </a:lnTo>
                  <a:lnTo>
                    <a:pt x="6738974" y="3107860"/>
                  </a:lnTo>
                  <a:lnTo>
                    <a:pt x="6743507" y="3072419"/>
                  </a:lnTo>
                  <a:lnTo>
                    <a:pt x="6739095" y="3037206"/>
                  </a:lnTo>
                  <a:lnTo>
                    <a:pt x="6735464" y="3006464"/>
                  </a:lnTo>
                  <a:lnTo>
                    <a:pt x="6733142" y="2959560"/>
                  </a:lnTo>
                  <a:lnTo>
                    <a:pt x="6727580" y="2907211"/>
                  </a:lnTo>
                  <a:lnTo>
                    <a:pt x="6720883" y="2853119"/>
                  </a:lnTo>
                  <a:lnTo>
                    <a:pt x="6715155" y="2800985"/>
                  </a:lnTo>
                  <a:lnTo>
                    <a:pt x="6712501" y="2754514"/>
                  </a:lnTo>
                  <a:lnTo>
                    <a:pt x="6710901" y="2713706"/>
                  </a:lnTo>
                  <a:lnTo>
                    <a:pt x="6707158" y="2662936"/>
                  </a:lnTo>
                  <a:lnTo>
                    <a:pt x="6701831" y="2605175"/>
                  </a:lnTo>
                  <a:lnTo>
                    <a:pt x="6695478" y="2543394"/>
                  </a:lnTo>
                  <a:lnTo>
                    <a:pt x="6675850" y="2363647"/>
                  </a:lnTo>
                  <a:lnTo>
                    <a:pt x="6670980" y="2315500"/>
                  </a:lnTo>
                  <a:lnTo>
                    <a:pt x="6667877" y="2278189"/>
                  </a:lnTo>
                  <a:lnTo>
                    <a:pt x="6667099" y="2254686"/>
                  </a:lnTo>
                  <a:lnTo>
                    <a:pt x="6668238" y="2207059"/>
                  </a:lnTo>
                  <a:lnTo>
                    <a:pt x="6668486" y="2159426"/>
                  </a:lnTo>
                  <a:lnTo>
                    <a:pt x="6668136" y="2064158"/>
                  </a:lnTo>
                  <a:lnTo>
                    <a:pt x="6666859" y="2016784"/>
                  </a:lnTo>
                  <a:lnTo>
                    <a:pt x="6663574" y="1969549"/>
                  </a:lnTo>
                  <a:lnTo>
                    <a:pt x="6659100" y="1922405"/>
                  </a:lnTo>
                  <a:lnTo>
                    <a:pt x="6654256" y="1875302"/>
                  </a:lnTo>
                  <a:lnTo>
                    <a:pt x="6649862" y="1828191"/>
                  </a:lnTo>
                  <a:lnTo>
                    <a:pt x="6646736" y="1781023"/>
                  </a:lnTo>
                  <a:lnTo>
                    <a:pt x="6645697" y="1733749"/>
                  </a:lnTo>
                  <a:lnTo>
                    <a:pt x="6645972" y="1639692"/>
                  </a:lnTo>
                  <a:lnTo>
                    <a:pt x="6645697" y="1452292"/>
                  </a:lnTo>
                  <a:lnTo>
                    <a:pt x="6647328" y="1399888"/>
                  </a:lnTo>
                  <a:lnTo>
                    <a:pt x="6651526" y="1347719"/>
                  </a:lnTo>
                  <a:lnTo>
                    <a:pt x="6662453" y="1243624"/>
                  </a:lnTo>
                  <a:lnTo>
                    <a:pt x="6666597" y="1191468"/>
                  </a:lnTo>
                  <a:lnTo>
                    <a:pt x="6668136" y="1139086"/>
                  </a:lnTo>
                  <a:lnTo>
                    <a:pt x="6667257" y="1103423"/>
                  </a:lnTo>
                  <a:lnTo>
                    <a:pt x="6665937" y="1067593"/>
                  </a:lnTo>
                  <a:lnTo>
                    <a:pt x="6665757" y="1031771"/>
                  </a:lnTo>
                  <a:lnTo>
                    <a:pt x="6668293" y="996138"/>
                  </a:lnTo>
                  <a:lnTo>
                    <a:pt x="6669507" y="969545"/>
                  </a:lnTo>
                  <a:lnTo>
                    <a:pt x="6670000" y="920935"/>
                  </a:lnTo>
                  <a:lnTo>
                    <a:pt x="6669958" y="857635"/>
                  </a:lnTo>
                  <a:lnTo>
                    <a:pt x="6668196" y="604087"/>
                  </a:lnTo>
                  <a:lnTo>
                    <a:pt x="6668512" y="561193"/>
                  </a:lnTo>
                  <a:lnTo>
                    <a:pt x="6668242" y="529068"/>
                  </a:lnTo>
                  <a:lnTo>
                    <a:pt x="6668136" y="420312"/>
                  </a:lnTo>
                  <a:lnTo>
                    <a:pt x="6645697" y="215785"/>
                  </a:lnTo>
                  <a:lnTo>
                    <a:pt x="6647115" y="202128"/>
                  </a:lnTo>
                  <a:lnTo>
                    <a:pt x="6639768" y="188351"/>
                  </a:lnTo>
                  <a:lnTo>
                    <a:pt x="6617740" y="161797"/>
                  </a:lnTo>
                  <a:lnTo>
                    <a:pt x="6611247" y="150121"/>
                  </a:lnTo>
                  <a:lnTo>
                    <a:pt x="6595740" y="114730"/>
                  </a:lnTo>
                  <a:lnTo>
                    <a:pt x="6545294" y="71853"/>
                  </a:lnTo>
                  <a:lnTo>
                    <a:pt x="6507192" y="53945"/>
                  </a:lnTo>
                  <a:lnTo>
                    <a:pt x="6461001" y="37277"/>
                  </a:lnTo>
                  <a:lnTo>
                    <a:pt x="6410722" y="24292"/>
                  </a:lnTo>
                  <a:lnTo>
                    <a:pt x="6359152" y="16596"/>
                  </a:lnTo>
                  <a:lnTo>
                    <a:pt x="6305786" y="12370"/>
                  </a:lnTo>
                  <a:lnTo>
                    <a:pt x="6143308" y="4648"/>
                  </a:lnTo>
                  <a:lnTo>
                    <a:pt x="6095222" y="2842"/>
                  </a:lnTo>
                  <a:lnTo>
                    <a:pt x="6047297" y="1562"/>
                  </a:lnTo>
                  <a:lnTo>
                    <a:pt x="5999441" y="720"/>
                  </a:lnTo>
                  <a:lnTo>
                    <a:pt x="5951563" y="229"/>
                  </a:lnTo>
                  <a:lnTo>
                    <a:pt x="5903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3466320" y="6040228"/>
              <a:ext cx="5387975" cy="319786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Can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give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example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where</a:t>
              </a:r>
              <a:r>
                <a:rPr sz="3800" b="1" spc="-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organisation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has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been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responsive</a:t>
              </a:r>
              <a:r>
                <a:rPr sz="3800" b="1" spc="-7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needs</a:t>
              </a:r>
              <a:r>
                <a:rPr sz="3800" b="1" spc="-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229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working</a:t>
              </a:r>
              <a:r>
                <a:rPr sz="3800" b="1" spc="-21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within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organisation?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32" name="object 13">
              <a:extLst>
                <a:ext uri="{FF2B5EF4-FFF2-40B4-BE49-F238E27FC236}">
                  <a16:creationId xmlns:a16="http://schemas.microsoft.com/office/drawing/2014/main" id="{0361E09C-74A4-948C-8E9E-345F8BD888A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57694" y="6184590"/>
              <a:ext cx="236110" cy="2879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371310" cy="9606280"/>
            <a:chOff x="0" y="0"/>
            <a:chExt cx="19371310" cy="9606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24072" y="3298328"/>
              <a:ext cx="6947065" cy="63078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381791" cy="34868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2813" y="4021957"/>
            <a:ext cx="8808237" cy="382412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culture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learning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central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successful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involvement</a:t>
            </a:r>
            <a:r>
              <a:rPr sz="3200" spc="-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organisation. </a:t>
            </a:r>
            <a:endParaRPr lang="en-GB" sz="3200" spc="-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endParaRPr lang="en-GB" sz="3200" spc="-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Organisations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open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inter-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generational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teaching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allow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learning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shape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programme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 through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constant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adaptation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improvement.</a:t>
            </a:r>
            <a:endParaRPr sz="3200" dirty="0">
              <a:latin typeface="Gill Sans"/>
              <a:cs typeface="GillSans-SemiBold"/>
            </a:endParaRPr>
          </a:p>
          <a:p>
            <a:pPr marL="12700">
              <a:lnSpc>
                <a:spcPct val="100000"/>
              </a:lnSpc>
              <a:spcBef>
                <a:spcPts val="2805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Light"/>
              </a:rPr>
              <a:t>(Also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Light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Light"/>
              </a:rPr>
              <a:t>see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Light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Light"/>
              </a:rPr>
              <a:t>‘Practices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Light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Light"/>
              </a:rPr>
              <a:t>around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Ligh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Light"/>
              </a:rPr>
              <a:t>reflection’)</a:t>
            </a:r>
            <a:endParaRPr sz="3200" dirty="0">
              <a:latin typeface="Gill Sans"/>
              <a:cs typeface="GillSans-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8775065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>
                <a:solidFill>
                  <a:srgbClr val="E6007E"/>
                </a:solidFill>
              </a:rPr>
              <a:t>Culture</a:t>
            </a:r>
            <a:r>
              <a:rPr spc="-490" dirty="0">
                <a:solidFill>
                  <a:srgbClr val="E6007E"/>
                </a:solidFill>
              </a:rPr>
              <a:t> </a:t>
            </a:r>
            <a:r>
              <a:rPr spc="-85" dirty="0">
                <a:solidFill>
                  <a:srgbClr val="E6007E"/>
                </a:solidFill>
              </a:rPr>
              <a:t>of</a:t>
            </a:r>
            <a:r>
              <a:rPr spc="-495" dirty="0">
                <a:solidFill>
                  <a:srgbClr val="E6007E"/>
                </a:solidFill>
              </a:rPr>
              <a:t> </a:t>
            </a:r>
            <a:r>
              <a:rPr spc="-40" dirty="0">
                <a:solidFill>
                  <a:srgbClr val="E6007E"/>
                </a:solidFill>
              </a:rPr>
              <a:t>Learning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28850" y="380816"/>
            <a:ext cx="44547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9224" y="1978997"/>
            <a:ext cx="3769518" cy="93295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E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781" y="1753841"/>
            <a:ext cx="4896293" cy="468705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5386050" y="380816"/>
            <a:ext cx="3997555" cy="3208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25" dirty="0">
                <a:solidFill>
                  <a:srgbClr val="E6007E"/>
                </a:solidFill>
              </a:rPr>
              <a:t>Culture</a:t>
            </a:r>
            <a:r>
              <a:rPr sz="2850" spc="-165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of</a:t>
            </a:r>
            <a:r>
              <a:rPr sz="2850" spc="-160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Learning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6B7CB6-D0E3-BEC9-DAF1-65772142DD1C}"/>
              </a:ext>
            </a:extLst>
          </p:cNvPr>
          <p:cNvGrpSpPr/>
          <p:nvPr/>
        </p:nvGrpSpPr>
        <p:grpSpPr>
          <a:xfrm>
            <a:off x="7299878" y="2669274"/>
            <a:ext cx="7247971" cy="4203013"/>
            <a:chOff x="7299878" y="2669274"/>
            <a:chExt cx="7247971" cy="4203013"/>
          </a:xfrm>
        </p:grpSpPr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DE7BE6C7-F648-5E6C-41E7-A0E4FA8376D6}"/>
                </a:ext>
              </a:extLst>
            </p:cNvPr>
            <p:cNvSpPr/>
            <p:nvPr/>
          </p:nvSpPr>
          <p:spPr>
            <a:xfrm>
              <a:off x="7299878" y="2669274"/>
              <a:ext cx="7247971" cy="4203013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300291" y="3142615"/>
              <a:ext cx="5585460" cy="319786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Co-define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what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safe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space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express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ideas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freely</a:t>
              </a:r>
              <a:r>
                <a:rPr sz="3800" b="1" spc="-1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looks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like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with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5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5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consider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17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organisation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embodies</a:t>
              </a:r>
              <a:r>
                <a:rPr sz="3800" b="1" spc="-23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that.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9" name="object 3">
              <a:extLst>
                <a:ext uri="{FF2B5EF4-FFF2-40B4-BE49-F238E27FC236}">
                  <a16:creationId xmlns:a16="http://schemas.microsoft.com/office/drawing/2014/main" id="{0B4E32AA-DD6B-C1CD-E257-EC419D0BF6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0368" y="3196550"/>
              <a:ext cx="240411" cy="293184"/>
            </a:xfrm>
            <a:prstGeom prst="rect">
              <a:avLst/>
            </a:prstGeom>
          </p:spPr>
        </p:pic>
      </p:grpSp>
      <p:pic>
        <p:nvPicPr>
          <p:cNvPr id="30" name="object 13">
            <a:extLst>
              <a:ext uri="{FF2B5EF4-FFF2-40B4-BE49-F238E27FC236}">
                <a16:creationId xmlns:a16="http://schemas.microsoft.com/office/drawing/2014/main" id="{EF366711-DFE5-9935-8C95-2E27E93549E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00601" y="4166319"/>
            <a:ext cx="236110" cy="2879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AC1C50C-EF71-899E-8610-57C8C2EAF403}"/>
              </a:ext>
            </a:extLst>
          </p:cNvPr>
          <p:cNvGrpSpPr/>
          <p:nvPr/>
        </p:nvGrpSpPr>
        <p:grpSpPr>
          <a:xfrm>
            <a:off x="13026560" y="6137287"/>
            <a:ext cx="6096291" cy="3555988"/>
            <a:chOff x="13026560" y="6137287"/>
            <a:chExt cx="6096291" cy="3555988"/>
          </a:xfrm>
        </p:grpSpPr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E36C0521-0FEA-A746-9073-461D5326CC96}"/>
                </a:ext>
              </a:extLst>
            </p:cNvPr>
            <p:cNvSpPr/>
            <p:nvPr/>
          </p:nvSpPr>
          <p:spPr>
            <a:xfrm>
              <a:off x="13026560" y="6137287"/>
              <a:ext cx="6096291" cy="3555988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14160420" y="6545682"/>
              <a:ext cx="4117340" cy="267970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ensure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voices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heard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throughout</a:t>
              </a:r>
              <a:r>
                <a:rPr sz="3800" b="1" spc="-16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your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organisation?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36" name="object 13">
              <a:extLst>
                <a:ext uri="{FF2B5EF4-FFF2-40B4-BE49-F238E27FC236}">
                  <a16:creationId xmlns:a16="http://schemas.microsoft.com/office/drawing/2014/main" id="{25673FC5-334C-277B-CB0C-C22FBCEF03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0268" y="6728318"/>
              <a:ext cx="236110" cy="28793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7E0D0-30CE-60DD-E83D-2FAADA5ACEFD}"/>
              </a:ext>
            </a:extLst>
          </p:cNvPr>
          <p:cNvGrpSpPr/>
          <p:nvPr/>
        </p:nvGrpSpPr>
        <p:grpSpPr>
          <a:xfrm>
            <a:off x="7100200" y="7254485"/>
            <a:ext cx="6470068" cy="3344924"/>
            <a:chOff x="7100200" y="7254485"/>
            <a:chExt cx="6470068" cy="3344924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93B7DB24-5E37-489F-9894-ADB82FAD80D0}"/>
                </a:ext>
              </a:extLst>
            </p:cNvPr>
            <p:cNvSpPr/>
            <p:nvPr/>
          </p:nvSpPr>
          <p:spPr>
            <a:xfrm>
              <a:off x="7100200" y="7254485"/>
              <a:ext cx="6470068" cy="3344924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8424281" y="7770776"/>
              <a:ext cx="409829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8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represented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decision-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making processes?</a:t>
              </a:r>
              <a:endParaRPr sz="3800">
                <a:latin typeface="GillSans-SemiBold"/>
                <a:cs typeface="GillSans-SemiBold"/>
              </a:endParaRPr>
            </a:p>
          </p:txBody>
        </p:sp>
        <p:pic>
          <p:nvPicPr>
            <p:cNvPr id="37" name="object 3">
              <a:extLst>
                <a:ext uri="{FF2B5EF4-FFF2-40B4-BE49-F238E27FC236}">
                  <a16:creationId xmlns:a16="http://schemas.microsoft.com/office/drawing/2014/main" id="{2730615B-F69A-1030-C337-E57D8B46AEF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7530" y="7897137"/>
              <a:ext cx="240411" cy="29318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661773-1D56-E551-B843-642F7E3D1499}"/>
              </a:ext>
            </a:extLst>
          </p:cNvPr>
          <p:cNvGrpSpPr/>
          <p:nvPr/>
        </p:nvGrpSpPr>
        <p:grpSpPr>
          <a:xfrm>
            <a:off x="747861" y="3551249"/>
            <a:ext cx="6832994" cy="3045492"/>
            <a:chOff x="747861" y="3551249"/>
            <a:chExt cx="6832994" cy="304549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385BE7F7-8860-9BD4-1651-2379B8AA58F3}"/>
                </a:ext>
              </a:extLst>
            </p:cNvPr>
            <p:cNvSpPr/>
            <p:nvPr/>
          </p:nvSpPr>
          <p:spPr>
            <a:xfrm>
              <a:off x="747861" y="3551249"/>
              <a:ext cx="6832994" cy="3045492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651216" y="4061231"/>
              <a:ext cx="5057140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collaborate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with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1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projects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aims?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39" name="object 13">
              <a:extLst>
                <a:ext uri="{FF2B5EF4-FFF2-40B4-BE49-F238E27FC236}">
                  <a16:creationId xmlns:a16="http://schemas.microsoft.com/office/drawing/2014/main" id="{487EC62B-29F5-6364-CBA9-4FEDDE9784E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5867" y="4242294"/>
              <a:ext cx="236110" cy="28793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BA1358-C0BE-502F-D813-854292438210}"/>
              </a:ext>
            </a:extLst>
          </p:cNvPr>
          <p:cNvGrpSpPr/>
          <p:nvPr/>
        </p:nvGrpSpPr>
        <p:grpSpPr>
          <a:xfrm>
            <a:off x="1364096" y="6228343"/>
            <a:ext cx="6274097" cy="3863975"/>
            <a:chOff x="1364096" y="6228343"/>
            <a:chExt cx="6274097" cy="3863975"/>
          </a:xfrm>
        </p:grpSpPr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20182F63-A35C-08A0-57C6-817FBB47BBBB}"/>
                </a:ext>
              </a:extLst>
            </p:cNvPr>
            <p:cNvSpPr/>
            <p:nvPr/>
          </p:nvSpPr>
          <p:spPr>
            <a:xfrm>
              <a:off x="1364096" y="6228343"/>
              <a:ext cx="6274097" cy="3863975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2320230" y="6734158"/>
              <a:ext cx="4491355" cy="267970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7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is</a:t>
              </a:r>
              <a:r>
                <a:rPr sz="3800" b="1" spc="-6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6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difference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opinions</a:t>
              </a:r>
              <a:r>
                <a:rPr sz="3800" b="1" spc="-1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between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senior</a:t>
              </a:r>
              <a:r>
                <a:rPr sz="3800" b="1" spc="-14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resolved</a:t>
              </a:r>
              <a:r>
                <a:rPr sz="3800" b="1" spc="-1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2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organisations?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38" name="object 13">
              <a:extLst>
                <a:ext uri="{FF2B5EF4-FFF2-40B4-BE49-F238E27FC236}">
                  <a16:creationId xmlns:a16="http://schemas.microsoft.com/office/drawing/2014/main" id="{3942E967-19BC-A1E5-BD45-69C1FADD96F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7380" y="6885481"/>
              <a:ext cx="236110" cy="2879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957290" cy="9165590"/>
            <a:chOff x="0" y="0"/>
            <a:chExt cx="18957290" cy="9165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45172" y="3298328"/>
              <a:ext cx="6611997" cy="5866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4983836" cy="39241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2813" y="4764437"/>
            <a:ext cx="8460740" cy="33791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Time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given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for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both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and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staff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reflect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on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individual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events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and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 entire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programme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</a:t>
            </a:r>
            <a:r>
              <a:rPr lang="en-GB" sz="3200" dirty="0">
                <a:solidFill>
                  <a:srgbClr val="FFFFFF"/>
                </a:solidFill>
                <a:latin typeface="Gill Sans"/>
                <a:cs typeface="GillSans-SemiBold"/>
              </a:rPr>
              <a:t>or the benefit of everyone involved as well as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programme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organisation.</a:t>
            </a:r>
            <a:endParaRPr lang="en-GB" sz="320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endParaRPr lang="en-GB" sz="3200" spc="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active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with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reflections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collated,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use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these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adapt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upcoming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events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future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programmes.</a:t>
            </a:r>
            <a:endParaRPr sz="3200" dirty="0">
              <a:latin typeface="Gill Sans"/>
              <a:cs typeface="GillSans-Semi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12102465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>
                <a:solidFill>
                  <a:srgbClr val="E6007E"/>
                </a:solidFill>
              </a:rPr>
              <a:t>Practices</a:t>
            </a:r>
            <a:r>
              <a:rPr spc="-495" dirty="0">
                <a:solidFill>
                  <a:srgbClr val="E6007E"/>
                </a:solidFill>
              </a:rPr>
              <a:t> </a:t>
            </a:r>
            <a:r>
              <a:rPr spc="-150" dirty="0">
                <a:solidFill>
                  <a:srgbClr val="E6007E"/>
                </a:solidFill>
              </a:rPr>
              <a:t>around</a:t>
            </a:r>
            <a:r>
              <a:rPr spc="-490" dirty="0">
                <a:solidFill>
                  <a:srgbClr val="E6007E"/>
                </a:solidFill>
              </a:rPr>
              <a:t> </a:t>
            </a:r>
            <a:r>
              <a:rPr spc="-25" dirty="0">
                <a:solidFill>
                  <a:srgbClr val="E6007E"/>
                </a:solidFill>
              </a:rPr>
              <a:t>reflection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071850" y="380816"/>
            <a:ext cx="3311755" cy="3208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6176" y="1790521"/>
            <a:ext cx="3769518" cy="95180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E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38854" y="1947584"/>
            <a:ext cx="4896291" cy="468705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5309850" y="380816"/>
            <a:ext cx="40737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20" dirty="0">
                <a:solidFill>
                  <a:srgbClr val="E6007E"/>
                </a:solidFill>
              </a:rPr>
              <a:t>Practices</a:t>
            </a:r>
            <a:r>
              <a:rPr sz="2850" spc="-140" dirty="0">
                <a:solidFill>
                  <a:srgbClr val="E6007E"/>
                </a:solidFill>
              </a:rPr>
              <a:t> </a:t>
            </a:r>
            <a:r>
              <a:rPr sz="2850" spc="-25" dirty="0">
                <a:solidFill>
                  <a:srgbClr val="E6007E"/>
                </a:solidFill>
              </a:rPr>
              <a:t>around</a:t>
            </a:r>
            <a:r>
              <a:rPr sz="2850" spc="-135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reflection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169B8E-6609-98E6-FE4A-406073102C16}"/>
              </a:ext>
            </a:extLst>
          </p:cNvPr>
          <p:cNvGrpSpPr/>
          <p:nvPr/>
        </p:nvGrpSpPr>
        <p:grpSpPr>
          <a:xfrm>
            <a:off x="809892" y="3079949"/>
            <a:ext cx="6875082" cy="4365455"/>
            <a:chOff x="809892" y="3079949"/>
            <a:chExt cx="6875082" cy="4365455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98CA24D7-C819-AF83-D2C0-9AC9005424C8}"/>
                </a:ext>
              </a:extLst>
            </p:cNvPr>
            <p:cNvSpPr/>
            <p:nvPr/>
          </p:nvSpPr>
          <p:spPr>
            <a:xfrm>
              <a:off x="809892" y="3079949"/>
              <a:ext cx="6875082" cy="4365455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675765" y="3523615"/>
              <a:ext cx="5099685" cy="319786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What</a:t>
              </a:r>
              <a:r>
                <a:rPr sz="3800" b="1" spc="-1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processes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that</a:t>
              </a:r>
              <a:r>
                <a:rPr sz="3800" b="1" spc="-1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allow</a:t>
              </a:r>
              <a:r>
                <a:rPr sz="3800" b="1" spc="-1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honestly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anonymously</a:t>
              </a:r>
              <a:r>
                <a:rPr sz="3800" b="1" spc="-1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feedback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on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their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time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spent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with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4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organisation?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7" name="object 13">
              <a:extLst>
                <a:ext uri="{FF2B5EF4-FFF2-40B4-BE49-F238E27FC236}">
                  <a16:creationId xmlns:a16="http://schemas.microsoft.com/office/drawing/2014/main" id="{18093543-1F2A-B278-9759-FBE47DF22C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676" y="3618399"/>
              <a:ext cx="236110" cy="28793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5ADB31-5173-1511-781E-A7FC4AA1660C}"/>
              </a:ext>
            </a:extLst>
          </p:cNvPr>
          <p:cNvGrpSpPr/>
          <p:nvPr/>
        </p:nvGrpSpPr>
        <p:grpSpPr>
          <a:xfrm>
            <a:off x="9495397" y="6156427"/>
            <a:ext cx="7490853" cy="3468612"/>
            <a:chOff x="9495397" y="6156427"/>
            <a:chExt cx="7490853" cy="3468612"/>
          </a:xfrm>
        </p:grpSpPr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20F2962-CC42-6C0A-DCB5-77421C5C96CE}"/>
                </a:ext>
              </a:extLst>
            </p:cNvPr>
            <p:cNvSpPr/>
            <p:nvPr/>
          </p:nvSpPr>
          <p:spPr>
            <a:xfrm>
              <a:off x="9495397" y="6156427"/>
              <a:ext cx="7490853" cy="3468612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0540723" y="6680840"/>
              <a:ext cx="569214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ensure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that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tangible</a:t>
              </a:r>
              <a:r>
                <a:rPr sz="3800" b="1" spc="-1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action</a:t>
              </a:r>
              <a:r>
                <a:rPr sz="3800" b="1" spc="-1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comes</a:t>
              </a:r>
              <a:r>
                <a:rPr sz="3800" b="1" spc="-16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from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feedback,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so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that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these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reflections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not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lost?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8" name="object 13">
              <a:extLst>
                <a:ext uri="{FF2B5EF4-FFF2-40B4-BE49-F238E27FC236}">
                  <a16:creationId xmlns:a16="http://schemas.microsoft.com/office/drawing/2014/main" id="{E8059F55-99B9-2F4B-2786-C065B222A4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0651" y="6775937"/>
              <a:ext cx="236110" cy="28793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04673D-6DF0-1B50-653A-31217AC69942}"/>
              </a:ext>
            </a:extLst>
          </p:cNvPr>
          <p:cNvGrpSpPr/>
          <p:nvPr/>
        </p:nvGrpSpPr>
        <p:grpSpPr>
          <a:xfrm>
            <a:off x="2073292" y="7067847"/>
            <a:ext cx="7971326" cy="3185840"/>
            <a:chOff x="2073292" y="7067847"/>
            <a:chExt cx="7971326" cy="3185840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04E01C8B-C2E7-596B-C5A7-95018331D1B3}"/>
                </a:ext>
              </a:extLst>
            </p:cNvPr>
            <p:cNvSpPr/>
            <p:nvPr/>
          </p:nvSpPr>
          <p:spPr>
            <a:xfrm>
              <a:off x="2073292" y="7067847"/>
              <a:ext cx="7971326" cy="3185840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928508" y="7466653"/>
              <a:ext cx="6120765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What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processes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have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that</a:t>
              </a:r>
              <a:r>
                <a:rPr sz="3800" b="1" spc="-1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allow</a:t>
              </a:r>
              <a:r>
                <a:rPr sz="3800" b="1" spc="-1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organisation</a:t>
              </a:r>
              <a:r>
                <a:rPr sz="3800" b="1" spc="-18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staff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reflect</a:t>
              </a:r>
              <a:r>
                <a:rPr sz="3800" b="1" spc="-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on</a:t>
              </a:r>
              <a:r>
                <a:rPr sz="3800" b="1" spc="-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their</a:t>
              </a:r>
              <a:r>
                <a:rPr sz="3800" b="1" spc="-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time</a:t>
              </a:r>
              <a:r>
                <a:rPr sz="3800" b="1" spc="-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spent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with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370799" y="7693692"/>
              <a:ext cx="246379" cy="289560"/>
            </a:xfrm>
            <a:custGeom>
              <a:avLst/>
              <a:gdLst/>
              <a:ahLst/>
              <a:cxnLst/>
              <a:rect l="l" t="t" r="r" b="b"/>
              <a:pathLst>
                <a:path w="246380" h="289559">
                  <a:moveTo>
                    <a:pt x="159681" y="0"/>
                  </a:moveTo>
                  <a:lnTo>
                    <a:pt x="112562" y="8834"/>
                  </a:lnTo>
                  <a:lnTo>
                    <a:pt x="65443" y="51045"/>
                  </a:lnTo>
                  <a:lnTo>
                    <a:pt x="39593" y="85566"/>
                  </a:lnTo>
                  <a:lnTo>
                    <a:pt x="14397" y="138575"/>
                  </a:lnTo>
                  <a:lnTo>
                    <a:pt x="5235" y="160989"/>
                  </a:lnTo>
                  <a:lnTo>
                    <a:pt x="0" y="181440"/>
                  </a:lnTo>
                  <a:lnTo>
                    <a:pt x="2617" y="198946"/>
                  </a:lnTo>
                  <a:lnTo>
                    <a:pt x="7853" y="216289"/>
                  </a:lnTo>
                  <a:lnTo>
                    <a:pt x="13088" y="235594"/>
                  </a:lnTo>
                  <a:lnTo>
                    <a:pt x="26177" y="254900"/>
                  </a:lnTo>
                  <a:lnTo>
                    <a:pt x="54972" y="272243"/>
                  </a:lnTo>
                  <a:lnTo>
                    <a:pt x="87366" y="284186"/>
                  </a:lnTo>
                  <a:lnTo>
                    <a:pt x="109944" y="289258"/>
                  </a:lnTo>
                  <a:lnTo>
                    <a:pt x="128595" y="288440"/>
                  </a:lnTo>
                  <a:lnTo>
                    <a:pt x="169333" y="273061"/>
                  </a:lnTo>
                  <a:lnTo>
                    <a:pt x="212035" y="230359"/>
                  </a:lnTo>
                  <a:lnTo>
                    <a:pt x="239521" y="160989"/>
                  </a:lnTo>
                  <a:lnTo>
                    <a:pt x="245902" y="116979"/>
                  </a:lnTo>
                  <a:lnTo>
                    <a:pt x="243448" y="83767"/>
                  </a:lnTo>
                  <a:lnTo>
                    <a:pt x="238539" y="62170"/>
                  </a:lnTo>
                  <a:lnTo>
                    <a:pt x="235594" y="44501"/>
                  </a:lnTo>
                  <a:lnTo>
                    <a:pt x="228723" y="30758"/>
                  </a:lnTo>
                  <a:lnTo>
                    <a:pt x="212035" y="20941"/>
                  </a:lnTo>
                  <a:lnTo>
                    <a:pt x="193547" y="13252"/>
                  </a:lnTo>
                  <a:lnTo>
                    <a:pt x="181931" y="6544"/>
                  </a:lnTo>
                  <a:lnTo>
                    <a:pt x="172278" y="1799"/>
                  </a:lnTo>
                  <a:lnTo>
                    <a:pt x="159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0D6E1A-A787-CD35-2E56-3E3C829DFEC8}"/>
              </a:ext>
            </a:extLst>
          </p:cNvPr>
          <p:cNvGrpSpPr/>
          <p:nvPr/>
        </p:nvGrpSpPr>
        <p:grpSpPr>
          <a:xfrm>
            <a:off x="7135754" y="3684805"/>
            <a:ext cx="7247971" cy="2837225"/>
            <a:chOff x="7135754" y="3684805"/>
            <a:chExt cx="7247971" cy="2837225"/>
          </a:xfrm>
        </p:grpSpPr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444A6603-0575-547A-CF0C-E51DA099D36A}"/>
                </a:ext>
              </a:extLst>
            </p:cNvPr>
            <p:cNvSpPr/>
            <p:nvPr/>
          </p:nvSpPr>
          <p:spPr>
            <a:xfrm>
              <a:off x="7135754" y="3684805"/>
              <a:ext cx="7247971" cy="2837225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151039" y="4142614"/>
              <a:ext cx="5085080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put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feedback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reflections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into</a:t>
              </a:r>
              <a:r>
                <a:rPr sz="3800" b="1" spc="-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practice?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5" name="object 3">
              <a:extLst>
                <a:ext uri="{FF2B5EF4-FFF2-40B4-BE49-F238E27FC236}">
                  <a16:creationId xmlns:a16="http://schemas.microsoft.com/office/drawing/2014/main" id="{95B0026E-F7BA-7F4D-1903-A00BF17E142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7595" y="4302519"/>
              <a:ext cx="240411" cy="2931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371310" cy="9359900"/>
            <a:chOff x="0" y="0"/>
            <a:chExt cx="19371310" cy="935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24072" y="3298328"/>
              <a:ext cx="6947065" cy="6061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627887" cy="430113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2813" y="4410333"/>
            <a:ext cx="9722637" cy="609102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469900">
              <a:lnSpc>
                <a:spcPts val="3130"/>
              </a:lnSpc>
              <a:spcBef>
                <a:spcPts val="480"/>
              </a:spcBef>
            </a:pP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Whilst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it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can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tricky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0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do,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measuring</a:t>
            </a:r>
            <a:r>
              <a:rPr sz="30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tracking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progress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0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important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for</a:t>
            </a:r>
            <a:r>
              <a:rPr sz="30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understanding</a:t>
            </a:r>
            <a:r>
              <a:rPr sz="30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0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positive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impact</a:t>
            </a:r>
            <a:r>
              <a:rPr sz="3000" spc="-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involving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000" spc="-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can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have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on</a:t>
            </a:r>
            <a:r>
              <a:rPr sz="30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organisation, the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work,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on the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Sans-SemiBold"/>
              </a:rPr>
              <a:t>people.</a:t>
            </a:r>
            <a:endParaRPr sz="3000" dirty="0">
              <a:latin typeface="Gill Sans"/>
              <a:cs typeface="GillSans-Semi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 dirty="0"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</a:pPr>
            <a:r>
              <a:rPr lang="en-GB" sz="3000" dirty="0">
                <a:solidFill>
                  <a:srgbClr val="FFFFFF"/>
                </a:solidFill>
                <a:latin typeface="Gill Sans"/>
                <a:cs typeface="Gill Sans"/>
              </a:rPr>
              <a:t>Both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 the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young people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staff should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 Sans"/>
              </a:rPr>
              <a:t>be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asked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what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successful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programme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to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them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the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 Sans"/>
              </a:rPr>
              <a:t>way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this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is measured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should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be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agreed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before the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programme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runs,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bearing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mind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that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it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shouldn’t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 be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restrictive.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There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should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be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frequent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meetings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to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check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how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both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parties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Gill Sans"/>
                <a:cs typeface="Gill Sans"/>
              </a:rPr>
              <a:t>feel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the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work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going,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flexibility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for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adaptations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to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be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made.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It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also good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practice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to make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record of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every</a:t>
            </a:r>
            <a:r>
              <a:rPr sz="30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moment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that</a:t>
            </a:r>
            <a:r>
              <a:rPr sz="30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person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has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affected</a:t>
            </a:r>
            <a:r>
              <a:rPr sz="30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something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sz="30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Gill Sans"/>
                <a:cs typeface="Gill Sans"/>
              </a:rPr>
              <a:t>an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organisation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whether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it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be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decision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or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culture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shift</a:t>
            </a:r>
            <a:r>
              <a:rPr sz="30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n-GB" sz="3000" spc="-25" dirty="0">
                <a:solidFill>
                  <a:srgbClr val="FFFFFF"/>
                </a:solidFill>
                <a:latin typeface="Gill Sans"/>
                <a:cs typeface="Gill Sans"/>
              </a:rPr>
              <a:t>so there are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tangible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examples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of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when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progress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000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sz="3000" spc="-10" dirty="0">
                <a:solidFill>
                  <a:srgbClr val="FFFFFF"/>
                </a:solidFill>
                <a:latin typeface="Gill Sans"/>
                <a:cs typeface="Gill Sans"/>
              </a:rPr>
              <a:t> made.</a:t>
            </a:r>
            <a:endParaRPr sz="3000" dirty="0">
              <a:latin typeface="Gill Sans"/>
              <a:cs typeface="Gill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7789545" cy="2357633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 marR="5080">
              <a:lnSpc>
                <a:spcPts val="8050"/>
              </a:lnSpc>
              <a:spcBef>
                <a:spcPts val="2005"/>
              </a:spcBef>
            </a:pPr>
            <a:r>
              <a:rPr spc="-120" dirty="0">
                <a:solidFill>
                  <a:srgbClr val="E6007E"/>
                </a:solidFill>
              </a:rPr>
              <a:t>Measuring</a:t>
            </a:r>
            <a:r>
              <a:rPr spc="-495" dirty="0">
                <a:solidFill>
                  <a:srgbClr val="E6007E"/>
                </a:solidFill>
              </a:rPr>
              <a:t> </a:t>
            </a:r>
            <a:r>
              <a:rPr spc="-25" dirty="0">
                <a:solidFill>
                  <a:srgbClr val="E6007E"/>
                </a:solidFill>
              </a:rPr>
              <a:t>and </a:t>
            </a:r>
            <a:r>
              <a:rPr spc="-125" dirty="0">
                <a:solidFill>
                  <a:srgbClr val="E6007E"/>
                </a:solidFill>
              </a:rPr>
              <a:t>tracking</a:t>
            </a:r>
            <a:r>
              <a:rPr spc="-445" dirty="0">
                <a:solidFill>
                  <a:srgbClr val="E6007E"/>
                </a:solidFill>
              </a:rPr>
              <a:t> </a:t>
            </a:r>
            <a:r>
              <a:rPr spc="-100" dirty="0">
                <a:solidFill>
                  <a:srgbClr val="E6007E"/>
                </a:solidFill>
              </a:rPr>
              <a:t>progress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77700" y="1624432"/>
            <a:ext cx="4429184" cy="96841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614650" y="380816"/>
            <a:ext cx="3768955" cy="3208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5D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7625" y="1936996"/>
            <a:ext cx="4896300" cy="4687057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20" dirty="0">
                <a:solidFill>
                  <a:srgbClr val="E6007E"/>
                </a:solidFill>
              </a:rPr>
              <a:t>Measuring</a:t>
            </a:r>
            <a:r>
              <a:rPr sz="2850" spc="-140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and</a:t>
            </a:r>
            <a:r>
              <a:rPr sz="2850" spc="-135" dirty="0">
                <a:solidFill>
                  <a:srgbClr val="E6007E"/>
                </a:solidFill>
              </a:rPr>
              <a:t> </a:t>
            </a:r>
            <a:r>
              <a:rPr sz="2850" spc="-20" dirty="0">
                <a:solidFill>
                  <a:srgbClr val="E6007E"/>
                </a:solidFill>
              </a:rPr>
              <a:t>tracking</a:t>
            </a:r>
            <a:r>
              <a:rPr sz="2850" spc="-135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progress</a:t>
            </a:r>
            <a:endParaRPr sz="2850" dirty="0">
              <a:solidFill>
                <a:srgbClr val="E6007E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14650" y="380816"/>
            <a:ext cx="37689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7B592-A2CA-49BC-7D35-779266F5D6C7}"/>
              </a:ext>
            </a:extLst>
          </p:cNvPr>
          <p:cNvGrpSpPr/>
          <p:nvPr/>
        </p:nvGrpSpPr>
        <p:grpSpPr>
          <a:xfrm>
            <a:off x="754019" y="3109916"/>
            <a:ext cx="6952603" cy="3577772"/>
            <a:chOff x="754019" y="3109916"/>
            <a:chExt cx="6952603" cy="3577772"/>
          </a:xfrm>
        </p:grpSpPr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44301014-6F6F-1223-89AB-66764EB737D3}"/>
                </a:ext>
              </a:extLst>
            </p:cNvPr>
            <p:cNvSpPr/>
            <p:nvPr/>
          </p:nvSpPr>
          <p:spPr>
            <a:xfrm>
              <a:off x="754019" y="3109916"/>
              <a:ext cx="6952603" cy="3577772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685290" y="3624305"/>
              <a:ext cx="547116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already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monitoring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evaluation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process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place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for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tracking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progress?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5" name="object 13">
              <a:extLst>
                <a:ext uri="{FF2B5EF4-FFF2-40B4-BE49-F238E27FC236}">
                  <a16:creationId xmlns:a16="http://schemas.microsoft.com/office/drawing/2014/main" id="{4CEAC592-2B60-C27E-4106-B210D18C691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427" y="3779065"/>
              <a:ext cx="236110" cy="28793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BF4472-F01F-D3CB-0582-255C2BB6DDA3}"/>
              </a:ext>
            </a:extLst>
          </p:cNvPr>
          <p:cNvGrpSpPr/>
          <p:nvPr/>
        </p:nvGrpSpPr>
        <p:grpSpPr>
          <a:xfrm>
            <a:off x="7442928" y="3609646"/>
            <a:ext cx="6952522" cy="3035629"/>
            <a:chOff x="7442928" y="3609646"/>
            <a:chExt cx="6952522" cy="3035629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49AC4C3A-0433-4ED5-3B92-344E644B8AA0}"/>
                </a:ext>
              </a:extLst>
            </p:cNvPr>
            <p:cNvSpPr/>
            <p:nvPr/>
          </p:nvSpPr>
          <p:spPr>
            <a:xfrm>
              <a:off x="7442928" y="3609646"/>
              <a:ext cx="6952522" cy="3035629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360410" y="4134483"/>
              <a:ext cx="4663440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have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different</a:t>
              </a:r>
              <a:r>
                <a:rPr sz="3800" b="1" spc="-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way</a:t>
              </a:r>
              <a:r>
                <a:rPr sz="3800" b="1" spc="-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of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measuring</a:t>
              </a:r>
              <a:r>
                <a:rPr sz="3800" b="1" spc="-2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progress?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7" name="object 3">
              <a:extLst>
                <a:ext uri="{FF2B5EF4-FFF2-40B4-BE49-F238E27FC236}">
                  <a16:creationId xmlns:a16="http://schemas.microsoft.com/office/drawing/2014/main" id="{98A64EE0-F6DA-3D07-1AA3-2DA59EC8C38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6266" y="4273550"/>
              <a:ext cx="240411" cy="29318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81D314-3FFC-BEF0-470A-286FFD112C16}"/>
              </a:ext>
            </a:extLst>
          </p:cNvPr>
          <p:cNvGrpSpPr/>
          <p:nvPr/>
        </p:nvGrpSpPr>
        <p:grpSpPr>
          <a:xfrm>
            <a:off x="10052051" y="6299426"/>
            <a:ext cx="6743066" cy="3689350"/>
            <a:chOff x="10052051" y="6299426"/>
            <a:chExt cx="6743066" cy="3689350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1BB5754C-F4B6-E30E-A617-4066BA81D7E7}"/>
                </a:ext>
              </a:extLst>
            </p:cNvPr>
            <p:cNvSpPr/>
            <p:nvPr/>
          </p:nvSpPr>
          <p:spPr>
            <a:xfrm>
              <a:off x="10052051" y="6299426"/>
              <a:ext cx="6743066" cy="3689350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1001514" y="6687687"/>
              <a:ext cx="5119370" cy="267970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open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altering</a:t>
              </a:r>
              <a:r>
                <a:rPr sz="3800" b="1" spc="-229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2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monitoring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processes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</a:t>
              </a:r>
              <a:r>
                <a:rPr sz="3800" b="1" spc="-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manner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that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is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informed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by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2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people?</a:t>
              </a:r>
              <a:endParaRPr sz="3800">
                <a:latin typeface="GillSans-SemiBold"/>
                <a:cs typeface="GillSans-SemiBold"/>
              </a:endParaRPr>
            </a:p>
          </p:txBody>
        </p:sp>
        <p:pic>
          <p:nvPicPr>
            <p:cNvPr id="28" name="object 13">
              <a:extLst>
                <a:ext uri="{FF2B5EF4-FFF2-40B4-BE49-F238E27FC236}">
                  <a16:creationId xmlns:a16="http://schemas.microsoft.com/office/drawing/2014/main" id="{00BF97E8-B1CF-80D4-29AF-997D6923874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7014" y="6893740"/>
              <a:ext cx="236110" cy="28793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184AB14-6A74-00BE-8738-D791DB5C2046}"/>
              </a:ext>
            </a:extLst>
          </p:cNvPr>
          <p:cNvGrpSpPr/>
          <p:nvPr/>
        </p:nvGrpSpPr>
        <p:grpSpPr>
          <a:xfrm>
            <a:off x="2130887" y="6148236"/>
            <a:ext cx="7593328" cy="4146549"/>
            <a:chOff x="2130887" y="6148236"/>
            <a:chExt cx="7593328" cy="4146549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DDDE43E5-B46D-EEBA-CEF0-57FC37B566F4}"/>
                </a:ext>
              </a:extLst>
            </p:cNvPr>
            <p:cNvSpPr/>
            <p:nvPr/>
          </p:nvSpPr>
          <p:spPr>
            <a:xfrm>
              <a:off x="2130887" y="6148236"/>
              <a:ext cx="7593328" cy="4146549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080795" y="6601777"/>
              <a:ext cx="5666105" cy="28467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measure</a:t>
              </a:r>
              <a:r>
                <a:rPr sz="3800" b="1" spc="-1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progress</a:t>
              </a:r>
              <a:r>
                <a:rPr sz="3800" b="1" spc="-1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involving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organisation?</a:t>
              </a:r>
              <a:endParaRPr sz="3800" dirty="0">
                <a:latin typeface="GillSans-SemiBold"/>
                <a:cs typeface="GillSans-SemiBold"/>
              </a:endParaRPr>
            </a:p>
            <a:p>
              <a:pPr marL="12700" marR="1179830">
                <a:lnSpc>
                  <a:spcPts val="4079"/>
                </a:lnSpc>
                <a:spcBef>
                  <a:spcPts val="1320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way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of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recording</a:t>
              </a:r>
              <a:r>
                <a:rPr sz="3800" b="1" spc="-20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this?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3" name="object 3">
              <a:extLst>
                <a:ext uri="{FF2B5EF4-FFF2-40B4-BE49-F238E27FC236}">
                  <a16:creationId xmlns:a16="http://schemas.microsoft.com/office/drawing/2014/main" id="{8623FD7A-206D-CF3C-AFB1-E5078F7F64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2753" y="6751322"/>
              <a:ext cx="240411" cy="2931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266535" cy="9333865"/>
            <a:chOff x="0" y="0"/>
            <a:chExt cx="19266535" cy="9333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24071" y="3298328"/>
              <a:ext cx="6842357" cy="6035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283836" cy="424192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2813" y="4504571"/>
            <a:ext cx="8781738" cy="41742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Celebration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fun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are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really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important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when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working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with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–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general!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endParaRPr lang="en-GB" sz="3200" spc="-5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endParaRPr lang="en-GB" sz="3200" spc="-5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This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can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seen in the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recognition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celebration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accomplishments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lang="en-GB" sz="3200" dirty="0">
                <a:solidFill>
                  <a:srgbClr val="FFFFFF"/>
                </a:solidFill>
                <a:latin typeface="Gill Sans"/>
                <a:cs typeface="GillSans-SemiBold"/>
              </a:rPr>
              <a:t>,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fun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social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events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for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team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bonding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creating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trusting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relationships.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Equally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as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important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celebration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identities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 people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which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vital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for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making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spaces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safe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for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staff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alike.</a:t>
            </a:r>
            <a:endParaRPr sz="3200" dirty="0">
              <a:latin typeface="Gill Sans"/>
              <a:cs typeface="GillSans-Semi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8924290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E6007E"/>
                </a:solidFill>
              </a:rPr>
              <a:t>Celebration</a:t>
            </a:r>
            <a:r>
              <a:rPr spc="-484" dirty="0">
                <a:solidFill>
                  <a:srgbClr val="E6007E"/>
                </a:solidFill>
              </a:rPr>
              <a:t> </a:t>
            </a:r>
            <a:r>
              <a:rPr spc="-110" dirty="0">
                <a:solidFill>
                  <a:srgbClr val="E6007E"/>
                </a:solidFill>
              </a:rPr>
              <a:t>and</a:t>
            </a:r>
            <a:r>
              <a:rPr spc="-484" dirty="0">
                <a:solidFill>
                  <a:srgbClr val="E6007E"/>
                </a:solidFill>
              </a:rPr>
              <a:t> </a:t>
            </a:r>
            <a:r>
              <a:rPr spc="-25" dirty="0">
                <a:solidFill>
                  <a:srgbClr val="E6007E"/>
                </a:solidFill>
              </a:rPr>
              <a:t>fun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95650" y="380816"/>
            <a:ext cx="33879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7133" y="820851"/>
            <a:ext cx="4625513" cy="102322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E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781" y="1753841"/>
            <a:ext cx="4896293" cy="46870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081250" y="380817"/>
            <a:ext cx="43023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20" dirty="0">
                <a:solidFill>
                  <a:srgbClr val="E6007E"/>
                </a:solidFill>
              </a:rPr>
              <a:t>Celebration</a:t>
            </a:r>
            <a:r>
              <a:rPr sz="2850" spc="-145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and</a:t>
            </a:r>
            <a:r>
              <a:rPr sz="2850" spc="-145" dirty="0">
                <a:solidFill>
                  <a:srgbClr val="E6007E"/>
                </a:solidFill>
              </a:rPr>
              <a:t> </a:t>
            </a:r>
            <a:r>
              <a:rPr sz="2850" spc="-25" dirty="0">
                <a:solidFill>
                  <a:srgbClr val="E6007E"/>
                </a:solidFill>
              </a:rPr>
              <a:t>fun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17795C-9F0B-BE81-D711-0A8D2FFF42AF}"/>
              </a:ext>
            </a:extLst>
          </p:cNvPr>
          <p:cNvGrpSpPr/>
          <p:nvPr/>
        </p:nvGrpSpPr>
        <p:grpSpPr>
          <a:xfrm>
            <a:off x="7580759" y="3149542"/>
            <a:ext cx="6648876" cy="3957954"/>
            <a:chOff x="7580759" y="3149542"/>
            <a:chExt cx="6648876" cy="3957954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D1D03771-0B09-16D7-71B5-197206F9B0E9}"/>
                </a:ext>
              </a:extLst>
            </p:cNvPr>
            <p:cNvSpPr/>
            <p:nvPr/>
          </p:nvSpPr>
          <p:spPr>
            <a:xfrm>
              <a:off x="7580759" y="3149542"/>
              <a:ext cx="6648876" cy="3957954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646680" y="3696275"/>
              <a:ext cx="453009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organisation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meet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for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social</a:t>
              </a:r>
              <a:r>
                <a:rPr sz="3800" b="1" spc="-17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activities</a:t>
              </a:r>
              <a:r>
                <a:rPr sz="3800" b="1" spc="-1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for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teambuilding?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1" name="object 3">
              <a:extLst>
                <a:ext uri="{FF2B5EF4-FFF2-40B4-BE49-F238E27FC236}">
                  <a16:creationId xmlns:a16="http://schemas.microsoft.com/office/drawing/2014/main" id="{99E88D6C-5F5D-5540-6E08-A7921031C2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3598" y="3859316"/>
              <a:ext cx="240411" cy="29318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6DD4A3-10C5-87BF-9C23-64C475AF6AC4}"/>
              </a:ext>
            </a:extLst>
          </p:cNvPr>
          <p:cNvGrpSpPr/>
          <p:nvPr/>
        </p:nvGrpSpPr>
        <p:grpSpPr>
          <a:xfrm>
            <a:off x="854883" y="3962732"/>
            <a:ext cx="7106044" cy="3110110"/>
            <a:chOff x="854883" y="3962732"/>
            <a:chExt cx="7106044" cy="3110110"/>
          </a:xfrm>
        </p:grpSpPr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A798B326-C80D-51C0-045D-727852661CE0}"/>
                </a:ext>
              </a:extLst>
            </p:cNvPr>
            <p:cNvSpPr/>
            <p:nvPr/>
          </p:nvSpPr>
          <p:spPr>
            <a:xfrm>
              <a:off x="854883" y="3962732"/>
              <a:ext cx="7106044" cy="3110110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647190" y="4472447"/>
              <a:ext cx="5585460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does</a:t>
              </a:r>
              <a:r>
                <a:rPr sz="3800" b="1" spc="-1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1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team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celebrate</a:t>
              </a:r>
              <a:r>
                <a:rPr sz="3800" b="1" spc="-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after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</a:t>
              </a:r>
              <a:r>
                <a:rPr sz="3800" b="1" spc="-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big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win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when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progress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is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made?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3" name="object 13">
              <a:extLst>
                <a:ext uri="{FF2B5EF4-FFF2-40B4-BE49-F238E27FC236}">
                  <a16:creationId xmlns:a16="http://schemas.microsoft.com/office/drawing/2014/main" id="{CE0C8620-93A5-FA8C-1236-E13E5454D4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8409" y="4650814"/>
              <a:ext cx="236110" cy="28793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FB8C04-B004-6DE3-44FF-CF7F53C71DEC}"/>
              </a:ext>
            </a:extLst>
          </p:cNvPr>
          <p:cNvGrpSpPr/>
          <p:nvPr/>
        </p:nvGrpSpPr>
        <p:grpSpPr>
          <a:xfrm>
            <a:off x="4337050" y="6566954"/>
            <a:ext cx="7467599" cy="3516487"/>
            <a:chOff x="4337050" y="6566954"/>
            <a:chExt cx="7467599" cy="3516487"/>
          </a:xfrm>
        </p:grpSpPr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D7FFEF4D-C805-BD2F-2456-A4A5BB813544}"/>
                </a:ext>
              </a:extLst>
            </p:cNvPr>
            <p:cNvSpPr/>
            <p:nvPr/>
          </p:nvSpPr>
          <p:spPr>
            <a:xfrm>
              <a:off x="4337050" y="6566954"/>
              <a:ext cx="7467599" cy="3516487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291475" y="7142149"/>
              <a:ext cx="5683885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8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7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achievements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celebrated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recognised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organisation?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733765" y="7369187"/>
              <a:ext cx="246379" cy="289560"/>
            </a:xfrm>
            <a:custGeom>
              <a:avLst/>
              <a:gdLst/>
              <a:ahLst/>
              <a:cxnLst/>
              <a:rect l="l" t="t" r="r" b="b"/>
              <a:pathLst>
                <a:path w="246379" h="289559">
                  <a:moveTo>
                    <a:pt x="159681" y="0"/>
                  </a:moveTo>
                  <a:lnTo>
                    <a:pt x="112562" y="8834"/>
                  </a:lnTo>
                  <a:lnTo>
                    <a:pt x="65443" y="51045"/>
                  </a:lnTo>
                  <a:lnTo>
                    <a:pt x="39593" y="85566"/>
                  </a:lnTo>
                  <a:lnTo>
                    <a:pt x="14397" y="138575"/>
                  </a:lnTo>
                  <a:lnTo>
                    <a:pt x="5235" y="160989"/>
                  </a:lnTo>
                  <a:lnTo>
                    <a:pt x="0" y="181440"/>
                  </a:lnTo>
                  <a:lnTo>
                    <a:pt x="2617" y="198946"/>
                  </a:lnTo>
                  <a:lnTo>
                    <a:pt x="7853" y="216289"/>
                  </a:lnTo>
                  <a:lnTo>
                    <a:pt x="13088" y="235594"/>
                  </a:lnTo>
                  <a:lnTo>
                    <a:pt x="26177" y="254900"/>
                  </a:lnTo>
                  <a:lnTo>
                    <a:pt x="54972" y="272243"/>
                  </a:lnTo>
                  <a:lnTo>
                    <a:pt x="87366" y="284186"/>
                  </a:lnTo>
                  <a:lnTo>
                    <a:pt x="109944" y="289258"/>
                  </a:lnTo>
                  <a:lnTo>
                    <a:pt x="128595" y="288440"/>
                  </a:lnTo>
                  <a:lnTo>
                    <a:pt x="169333" y="273061"/>
                  </a:lnTo>
                  <a:lnTo>
                    <a:pt x="212035" y="230359"/>
                  </a:lnTo>
                  <a:lnTo>
                    <a:pt x="239521" y="160989"/>
                  </a:lnTo>
                  <a:lnTo>
                    <a:pt x="245902" y="116979"/>
                  </a:lnTo>
                  <a:lnTo>
                    <a:pt x="243448" y="83767"/>
                  </a:lnTo>
                  <a:lnTo>
                    <a:pt x="238539" y="62170"/>
                  </a:lnTo>
                  <a:lnTo>
                    <a:pt x="235594" y="44501"/>
                  </a:lnTo>
                  <a:lnTo>
                    <a:pt x="228723" y="30758"/>
                  </a:lnTo>
                  <a:lnTo>
                    <a:pt x="212035" y="20941"/>
                  </a:lnTo>
                  <a:lnTo>
                    <a:pt x="193547" y="13252"/>
                  </a:lnTo>
                  <a:lnTo>
                    <a:pt x="181931" y="6544"/>
                  </a:lnTo>
                  <a:lnTo>
                    <a:pt x="172278" y="1799"/>
                  </a:lnTo>
                  <a:lnTo>
                    <a:pt x="159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4072" y="3298276"/>
            <a:ext cx="6947065" cy="63078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31604" cy="41126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5464" y="4921070"/>
            <a:ext cx="9740675" cy="455124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2794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There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acknowledgement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respect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for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lived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experience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people,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recognising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them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as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experts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their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own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right.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“Nothing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about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us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without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us”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describes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core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this</a:t>
            </a:r>
            <a:r>
              <a:rPr lang="en-GB" sz="3200" dirty="0">
                <a:solidFill>
                  <a:srgbClr val="FFFFFF"/>
                </a:solidFill>
                <a:latin typeface="Gill Sans"/>
                <a:cs typeface="GillSans-SemiBold"/>
              </a:rPr>
              <a:t>.</a:t>
            </a:r>
            <a:r>
              <a:rPr lang="en-GB"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lang="en-GB" sz="3200" dirty="0">
                <a:solidFill>
                  <a:srgbClr val="FFFFFF"/>
                </a:solidFill>
                <a:latin typeface="Gill Sans"/>
                <a:cs typeface="GillSans-SemiBold"/>
              </a:rPr>
              <a:t>A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programme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that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exists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benefit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have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them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involved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and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represented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across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whole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organisation.</a:t>
            </a:r>
            <a:r>
              <a:rPr lang="en-GB"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</a:pP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Space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must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be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created for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to contribute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 Sans"/>
              </a:rPr>
              <a:t>to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discussions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their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roles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through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lens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of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their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 lived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experience,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and extra care should be given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recognise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 Sans"/>
              </a:rPr>
              <a:t>the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vulnerability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that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this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can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cause.</a:t>
            </a:r>
            <a:endParaRPr sz="3200" dirty="0">
              <a:latin typeface="Gill Sans"/>
              <a:cs typeface="Gill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8234045" cy="2357633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 marR="5080">
              <a:lnSpc>
                <a:spcPts val="8050"/>
              </a:lnSpc>
              <a:spcBef>
                <a:spcPts val="2005"/>
              </a:spcBef>
            </a:pPr>
            <a:r>
              <a:rPr spc="-125" dirty="0">
                <a:solidFill>
                  <a:srgbClr val="E6007E"/>
                </a:solidFill>
              </a:rPr>
              <a:t>Nothing</a:t>
            </a:r>
            <a:r>
              <a:rPr spc="-975" dirty="0">
                <a:solidFill>
                  <a:srgbClr val="E6007E"/>
                </a:solidFill>
              </a:rPr>
              <a:t> </a:t>
            </a:r>
            <a:r>
              <a:rPr spc="-120" dirty="0">
                <a:solidFill>
                  <a:srgbClr val="E6007E"/>
                </a:solidFill>
              </a:rPr>
              <a:t>About</a:t>
            </a:r>
            <a:r>
              <a:rPr spc="-465" dirty="0">
                <a:solidFill>
                  <a:srgbClr val="E6007E"/>
                </a:solidFill>
              </a:rPr>
              <a:t> </a:t>
            </a:r>
            <a:r>
              <a:rPr spc="-25" dirty="0">
                <a:solidFill>
                  <a:srgbClr val="E6007E"/>
                </a:solidFill>
              </a:rPr>
              <a:t>Us </a:t>
            </a:r>
            <a:r>
              <a:rPr spc="-125" dirty="0">
                <a:solidFill>
                  <a:srgbClr val="E6007E"/>
                </a:solidFill>
              </a:rPr>
              <a:t>Without</a:t>
            </a:r>
            <a:r>
              <a:rPr spc="-465" dirty="0">
                <a:solidFill>
                  <a:srgbClr val="E6007E"/>
                </a:solidFill>
              </a:rPr>
              <a:t> </a:t>
            </a:r>
            <a:r>
              <a:rPr spc="-25" dirty="0">
                <a:solidFill>
                  <a:srgbClr val="E6007E"/>
                </a:solidFill>
              </a:rPr>
              <a:t>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95625" y="380816"/>
            <a:ext cx="2887980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lang="en-GB" sz="1950" spc="-45" dirty="0">
                <a:solidFill>
                  <a:srgbClr val="FFFFFF"/>
                </a:solidFill>
                <a:latin typeface="Gill Sans"/>
                <a:cs typeface="Gill Sans"/>
              </a:rPr>
              <a:t> 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77700" y="1624432"/>
            <a:ext cx="3769518" cy="96841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957629" cy="40579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2813" y="4575961"/>
            <a:ext cx="9063588" cy="45076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8674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This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only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accomplished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through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commitment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to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programme and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deep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belief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that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people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deserve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at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table,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that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run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from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staff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on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ground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CEO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organisation.</a:t>
            </a:r>
            <a:endParaRPr lang="en-GB" sz="3200" spc="-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86740">
              <a:lnSpc>
                <a:spcPts val="3130"/>
              </a:lnSpc>
              <a:spcBef>
                <a:spcPts val="480"/>
              </a:spcBef>
            </a:pPr>
            <a:endParaRPr sz="3200" dirty="0">
              <a:latin typeface="Gill Sans"/>
              <a:cs typeface="GillSans-SemiBold"/>
            </a:endParaRPr>
          </a:p>
          <a:p>
            <a:pPr marL="12700" marR="222885">
              <a:lnSpc>
                <a:spcPts val="3130"/>
              </a:lnSpc>
              <a:spcBef>
                <a:spcPts val="10"/>
              </a:spcBef>
            </a:pP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peoples’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contributions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held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central</a:t>
            </a:r>
            <a:r>
              <a:rPr sz="3200" spc="7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felt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throughout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entirety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lang="en-GB" sz="3200" spc="-25" dirty="0"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–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including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with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Board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Trustees,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processes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they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are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hired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impact,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from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articulating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problem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building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solution.</a:t>
            </a:r>
            <a:endParaRPr sz="3200" dirty="0">
              <a:latin typeface="Gill Sans"/>
              <a:cs typeface="GillSans-Semi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12349480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>
                <a:solidFill>
                  <a:srgbClr val="E6007E"/>
                </a:solidFill>
              </a:rPr>
              <a:t>Commitment</a:t>
            </a:r>
            <a:r>
              <a:rPr spc="-459" dirty="0">
                <a:solidFill>
                  <a:srgbClr val="E6007E"/>
                </a:solidFill>
              </a:rPr>
              <a:t> </a:t>
            </a:r>
            <a:r>
              <a:rPr spc="-110" dirty="0">
                <a:solidFill>
                  <a:srgbClr val="E6007E"/>
                </a:solidFill>
              </a:rPr>
              <a:t>and</a:t>
            </a:r>
            <a:r>
              <a:rPr spc="-455" dirty="0">
                <a:solidFill>
                  <a:srgbClr val="E6007E"/>
                </a:solidFill>
              </a:rPr>
              <a:t> </a:t>
            </a:r>
            <a:r>
              <a:rPr spc="-10" dirty="0">
                <a:solidFill>
                  <a:srgbClr val="E6007E"/>
                </a:solidFill>
              </a:rPr>
              <a:t>longevity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00450" y="380816"/>
            <a:ext cx="3083155" cy="3208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0177700" y="1649164"/>
            <a:ext cx="9260205" cy="9659620"/>
            <a:chOff x="10177700" y="1649164"/>
            <a:chExt cx="9260205" cy="96596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9436" y="3537393"/>
              <a:ext cx="7088034" cy="59654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7700" y="1649164"/>
              <a:ext cx="3769518" cy="96593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5017" y="1991417"/>
            <a:ext cx="4896300" cy="46870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F33CA57-B73F-DA2D-7479-FF907294A244}"/>
              </a:ext>
            </a:extLst>
          </p:cNvPr>
          <p:cNvGrpSpPr/>
          <p:nvPr/>
        </p:nvGrpSpPr>
        <p:grpSpPr>
          <a:xfrm>
            <a:off x="764335" y="3257799"/>
            <a:ext cx="7245936" cy="3245202"/>
            <a:chOff x="764335" y="3257799"/>
            <a:chExt cx="7245936" cy="3245202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596FCC49-18CD-D694-39DD-30A8B33C0F72}"/>
                </a:ext>
              </a:extLst>
            </p:cNvPr>
            <p:cNvSpPr/>
            <p:nvPr/>
          </p:nvSpPr>
          <p:spPr>
            <a:xfrm>
              <a:off x="764335" y="3257799"/>
              <a:ext cx="7245936" cy="3245202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A344F375-A5EE-8AA2-74A3-FF885E1B2B5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0868" y="4029286"/>
              <a:ext cx="236110" cy="287937"/>
            </a:xfrm>
            <a:prstGeom prst="rect">
              <a:avLst/>
            </a:prstGeom>
          </p:spPr>
        </p:pic>
        <p:sp>
          <p:nvSpPr>
            <p:cNvPr id="7" name="object 7"/>
            <p:cNvSpPr txBox="1"/>
            <p:nvPr/>
          </p:nvSpPr>
          <p:spPr>
            <a:xfrm>
              <a:off x="1494153" y="3850551"/>
              <a:ext cx="6428740" cy="166007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68834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Which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processes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able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weigh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participate</a:t>
              </a:r>
              <a:r>
                <a:rPr sz="3800" b="1" spc="-14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in?</a:t>
              </a:r>
              <a:endParaRPr lang="en-GB" sz="3800" dirty="0">
                <a:latin typeface="GillSans-SemiBold"/>
                <a:cs typeface="GillSans-SemiBold"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10" dirty="0">
                <a:solidFill>
                  <a:srgbClr val="E6007E"/>
                </a:solidFill>
              </a:rPr>
              <a:t>Commitment</a:t>
            </a:r>
            <a:r>
              <a:rPr sz="2850" spc="-180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and</a:t>
            </a:r>
            <a:r>
              <a:rPr sz="2850" spc="-180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longevity</a:t>
            </a:r>
            <a:endParaRPr sz="2850" dirty="0">
              <a:solidFill>
                <a:srgbClr val="E6007E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71850" y="380816"/>
            <a:ext cx="33117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A843B-F217-96D2-B9EC-510E81A12EA3}"/>
              </a:ext>
            </a:extLst>
          </p:cNvPr>
          <p:cNvGrpSpPr/>
          <p:nvPr/>
        </p:nvGrpSpPr>
        <p:grpSpPr>
          <a:xfrm>
            <a:off x="2783573" y="5959157"/>
            <a:ext cx="6495415" cy="3499839"/>
            <a:chOff x="2783573" y="5959157"/>
            <a:chExt cx="6495415" cy="3499839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968F7724-B0BA-8015-85C3-DBD2C0D85375}"/>
                </a:ext>
              </a:extLst>
            </p:cNvPr>
            <p:cNvSpPr/>
            <p:nvPr/>
          </p:nvSpPr>
          <p:spPr>
            <a:xfrm>
              <a:off x="2783573" y="5959157"/>
              <a:ext cx="6495415" cy="3370290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3">
              <a:extLst>
                <a:ext uri="{FF2B5EF4-FFF2-40B4-BE49-F238E27FC236}">
                  <a16:creationId xmlns:a16="http://schemas.microsoft.com/office/drawing/2014/main" id="{0894E5D2-ACE0-8FAD-2F94-A617B84939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6383" y="6605470"/>
              <a:ext cx="240411" cy="29318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7EBB3E-E2CE-AE2E-D7FD-6ADD96597BF7}"/>
                </a:ext>
              </a:extLst>
            </p:cNvPr>
            <p:cNvSpPr txBox="1"/>
            <p:nvPr/>
          </p:nvSpPr>
          <p:spPr>
            <a:xfrm>
              <a:off x="3677881" y="6442786"/>
              <a:ext cx="464820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What</a:t>
              </a:r>
              <a:r>
                <a:rPr lang="en-GB"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accountability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structures</a:t>
              </a:r>
              <a:r>
                <a:rPr lang="en-GB" sz="3800" b="1" spc="-1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lang="en-GB" sz="3800" b="1" spc="-9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have</a:t>
              </a:r>
              <a:r>
                <a:rPr lang="en-GB"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</a:t>
              </a:r>
              <a:r>
                <a:rPr lang="en-GB"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place</a:t>
              </a:r>
              <a:r>
                <a:rPr lang="en-GB"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</a:t>
              </a:r>
              <a:r>
                <a:rPr lang="en-GB"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 </a:t>
              </a:r>
              <a:r>
                <a:rPr lang="en-GB"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organisation?</a:t>
              </a:r>
              <a:endParaRPr lang="en-GB" sz="3800" dirty="0">
                <a:latin typeface="GillSans-SemiBold"/>
                <a:cs typeface="GillSans-SemiBold"/>
              </a:endParaRPr>
            </a:p>
            <a:p>
              <a:endParaRPr lang="en-GB" sz="3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8E5A86-562C-1F41-39E4-A70564B658CD}"/>
              </a:ext>
            </a:extLst>
          </p:cNvPr>
          <p:cNvGrpSpPr/>
          <p:nvPr/>
        </p:nvGrpSpPr>
        <p:grpSpPr>
          <a:xfrm>
            <a:off x="8364621" y="3999334"/>
            <a:ext cx="6995529" cy="3916683"/>
            <a:chOff x="8364621" y="3999334"/>
            <a:chExt cx="6995529" cy="3916683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72FD1E8C-06B0-7251-FEC7-75C920EC725A}"/>
                </a:ext>
              </a:extLst>
            </p:cNvPr>
            <p:cNvSpPr/>
            <p:nvPr/>
          </p:nvSpPr>
          <p:spPr>
            <a:xfrm>
              <a:off x="8364621" y="3999334"/>
              <a:ext cx="6995529" cy="3916683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9210381" y="4566685"/>
              <a:ext cx="5518150" cy="267970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communicate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demonstrate</a:t>
              </a:r>
              <a:r>
                <a:rPr sz="3800" b="1" spc="-15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expectations</a:t>
              </a:r>
              <a:r>
                <a:rPr sz="3800" b="1" spc="-2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commitment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 people?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18" name="object 3">
              <a:extLst>
                <a:ext uri="{FF2B5EF4-FFF2-40B4-BE49-F238E27FC236}">
                  <a16:creationId xmlns:a16="http://schemas.microsoft.com/office/drawing/2014/main" id="{441FBE0D-39B9-C212-C39F-140B714F888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2795" y="4733808"/>
              <a:ext cx="240411" cy="2931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771" y="4316095"/>
            <a:ext cx="5000879" cy="25840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20"/>
              </a:lnSpc>
              <a:spcBef>
                <a:spcPts val="409"/>
              </a:spcBef>
            </a:pPr>
            <a:r>
              <a:rPr sz="2800" b="1" spc="-20" dirty="0">
                <a:solidFill>
                  <a:srgbClr val="593B5B"/>
                </a:solidFill>
                <a:latin typeface="GillSans-SemiBold"/>
                <a:cs typeface="GillSans-SemiBold"/>
              </a:rPr>
              <a:t>We</a:t>
            </a:r>
            <a:r>
              <a:rPr sz="2800" b="1" spc="-12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want</a:t>
            </a:r>
            <a:r>
              <a:rPr sz="2800" b="1" spc="-114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to</a:t>
            </a:r>
            <a:r>
              <a:rPr sz="2800" b="1" spc="-114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thank</a:t>
            </a:r>
            <a:r>
              <a:rPr sz="2800" b="1" spc="-114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25" dirty="0">
                <a:solidFill>
                  <a:srgbClr val="593B5B"/>
                </a:solidFill>
                <a:latin typeface="GillSans-SemiBold"/>
                <a:cs typeface="GillSans-SemiBold"/>
              </a:rPr>
              <a:t>everyone</a:t>
            </a:r>
            <a:r>
              <a:rPr sz="2800" b="1" spc="-114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25" dirty="0">
                <a:solidFill>
                  <a:srgbClr val="593B5B"/>
                </a:solidFill>
                <a:latin typeface="GillSans-SemiBold"/>
                <a:cs typeface="GillSans-SemiBold"/>
              </a:rPr>
              <a:t>who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talked</a:t>
            </a:r>
            <a:r>
              <a:rPr sz="2800" b="1" spc="1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to</a:t>
            </a:r>
            <a:r>
              <a:rPr sz="2800" b="1" spc="1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us,</a:t>
            </a:r>
            <a:r>
              <a:rPr sz="2800" b="1" spc="1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and</a:t>
            </a:r>
            <a:r>
              <a:rPr sz="2800" b="1" spc="2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shared</a:t>
            </a:r>
            <a:r>
              <a:rPr sz="2800" b="1" spc="2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10" dirty="0">
                <a:solidFill>
                  <a:srgbClr val="593B5B"/>
                </a:solidFill>
                <a:latin typeface="GillSans-SemiBold"/>
                <a:cs typeface="GillSans-SemiBold"/>
              </a:rPr>
              <a:t>their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experiences</a:t>
            </a:r>
            <a:r>
              <a:rPr sz="2800" b="1" spc="1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and</a:t>
            </a:r>
            <a:r>
              <a:rPr sz="2800" b="1" spc="3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10" dirty="0">
                <a:solidFill>
                  <a:srgbClr val="593B5B"/>
                </a:solidFill>
                <a:latin typeface="GillSans-SemiBold"/>
                <a:cs typeface="GillSans-SemiBold"/>
              </a:rPr>
              <a:t>reflections.</a:t>
            </a:r>
            <a:endParaRPr sz="2800" dirty="0">
              <a:latin typeface="GillSans-SemiBold"/>
              <a:cs typeface="GillSans-SemiBold"/>
            </a:endParaRPr>
          </a:p>
          <a:p>
            <a:pPr marL="12700">
              <a:lnSpc>
                <a:spcPts val="3030"/>
              </a:lnSpc>
            </a:pPr>
            <a:r>
              <a:rPr sz="2800" b="1" spc="-25" dirty="0">
                <a:solidFill>
                  <a:srgbClr val="593B5B"/>
                </a:solidFill>
                <a:latin typeface="GillSans-SemiBold"/>
                <a:cs typeface="GillSans-SemiBold"/>
              </a:rPr>
              <a:t>We’re</a:t>
            </a:r>
            <a:r>
              <a:rPr sz="2800" b="1" spc="-4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also</a:t>
            </a:r>
            <a:r>
              <a:rPr sz="2800" b="1" spc="-3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really</a:t>
            </a:r>
            <a:r>
              <a:rPr sz="2800" b="1" spc="-3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grateful</a:t>
            </a:r>
            <a:r>
              <a:rPr sz="2800" b="1" spc="-3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25" dirty="0">
                <a:solidFill>
                  <a:srgbClr val="593B5B"/>
                </a:solidFill>
                <a:latin typeface="GillSans-SemiBold"/>
                <a:cs typeface="GillSans-SemiBold"/>
              </a:rPr>
              <a:t>for</a:t>
            </a:r>
            <a:endParaRPr sz="2800" dirty="0">
              <a:latin typeface="GillSans-SemiBold"/>
              <a:cs typeface="GillSans-SemiBold"/>
            </a:endParaRPr>
          </a:p>
          <a:p>
            <a:pPr marL="12700">
              <a:lnSpc>
                <a:spcPts val="3320"/>
              </a:lnSpc>
            </a:pP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the</a:t>
            </a:r>
            <a:r>
              <a:rPr sz="2800" b="1" spc="2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authors</a:t>
            </a:r>
            <a:r>
              <a:rPr sz="2800" b="1" spc="3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of</a:t>
            </a:r>
            <a:r>
              <a:rPr sz="2800" b="1" spc="2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10" dirty="0">
                <a:solidFill>
                  <a:srgbClr val="593B5B"/>
                </a:solidFill>
                <a:latin typeface="GillSans-SemiBold"/>
                <a:cs typeface="GillSans-SemiBold"/>
              </a:rPr>
              <a:t>publications,</a:t>
            </a:r>
            <a:endParaRPr sz="2800" dirty="0">
              <a:latin typeface="GillSans-SemiBold"/>
              <a:cs typeface="GillSans-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which</a:t>
            </a:r>
            <a:r>
              <a:rPr sz="2800" b="1" spc="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helped</a:t>
            </a:r>
            <a:r>
              <a:rPr sz="2800" b="1" spc="1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inform</a:t>
            </a:r>
            <a:r>
              <a:rPr sz="2800" b="1" spc="10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this</a:t>
            </a:r>
            <a:r>
              <a:rPr sz="2800" b="1" spc="1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10" dirty="0">
                <a:solidFill>
                  <a:srgbClr val="593B5B"/>
                </a:solidFill>
                <a:latin typeface="GillSans-SemiBold"/>
                <a:cs typeface="GillSans-SemiBold"/>
              </a:rPr>
              <a:t>work.</a:t>
            </a:r>
            <a:endParaRPr sz="2800" dirty="0">
              <a:latin typeface="GillSans-SemiBold"/>
              <a:cs typeface="GillSans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6244" y="4199734"/>
            <a:ext cx="5640580" cy="42704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Organisations</a:t>
            </a:r>
            <a:r>
              <a:rPr sz="2800" b="1" spc="-2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we</a:t>
            </a:r>
            <a:r>
              <a:rPr sz="2800" b="1" spc="-2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spoke</a:t>
            </a:r>
            <a:r>
              <a:rPr sz="2800" b="1" spc="-25" dirty="0">
                <a:solidFill>
                  <a:srgbClr val="593B5B"/>
                </a:solidFill>
                <a:latin typeface="GillSans-SemiBold"/>
                <a:cs typeface="GillSans-SemiBold"/>
              </a:rPr>
              <a:t> to:</a:t>
            </a:r>
            <a:endParaRPr sz="2800" dirty="0">
              <a:latin typeface="GillSans-SemiBold"/>
              <a:cs typeface="GillSans-SemiBold"/>
            </a:endParaRPr>
          </a:p>
          <a:p>
            <a:pPr marL="510540" indent="-457200">
              <a:lnSpc>
                <a:spcPct val="100000"/>
              </a:lnSpc>
              <a:spcBef>
                <a:spcPts val="865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Blagrave</a:t>
            </a:r>
            <a:r>
              <a:rPr sz="2600" spc="-2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20" dirty="0">
                <a:solidFill>
                  <a:srgbClr val="593B5B"/>
                </a:solidFill>
                <a:latin typeface="Gill Sans"/>
                <a:cs typeface="Gill Sans"/>
              </a:rPr>
              <a:t>Trust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5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Cripplegate</a:t>
            </a:r>
            <a:r>
              <a:rPr sz="2600" spc="-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Foundation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0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Islington</a:t>
            </a:r>
            <a:r>
              <a:rPr sz="2600" spc="6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Giving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5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National</a:t>
            </a:r>
            <a:r>
              <a:rPr sz="2600" spc="7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Lottery</a:t>
            </a:r>
            <a:r>
              <a:rPr sz="2600" spc="7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Community</a:t>
            </a:r>
            <a:r>
              <a:rPr sz="2600" spc="7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20" dirty="0">
                <a:solidFill>
                  <a:srgbClr val="593B5B"/>
                </a:solidFill>
                <a:latin typeface="Gill Sans"/>
                <a:cs typeface="Gill Sans"/>
              </a:rPr>
              <a:t>Fund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5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Paul</a:t>
            </a:r>
            <a:r>
              <a:rPr sz="2600" spc="4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Hamlyn</a:t>
            </a:r>
            <a:r>
              <a:rPr sz="2600" spc="3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Foundation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0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Roundhouse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5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Sunrise</a:t>
            </a:r>
            <a:r>
              <a:rPr sz="2600" spc="-3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Movement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0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UK</a:t>
            </a:r>
            <a:r>
              <a:rPr sz="2600" spc="1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Student</a:t>
            </a:r>
            <a:r>
              <a:rPr sz="2600" spc="2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Climate</a:t>
            </a:r>
            <a:r>
              <a:rPr sz="2600" spc="2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Network</a:t>
            </a:r>
            <a:endParaRPr sz="2600" dirty="0">
              <a:latin typeface="Gill Sans"/>
              <a:cs typeface="Gill Sans"/>
            </a:endParaRPr>
          </a:p>
          <a:p>
            <a:pPr marL="510540" indent="-457200">
              <a:lnSpc>
                <a:spcPct val="100000"/>
              </a:lnSpc>
              <a:spcBef>
                <a:spcPts val="45"/>
              </a:spcBef>
              <a:buSzPct val="80000"/>
              <a:buBlip>
                <a:blip r:embed="rId2"/>
              </a:buBlip>
              <a:tabLst>
                <a:tab pos="28638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Virgin</a:t>
            </a:r>
            <a:r>
              <a:rPr sz="2600" spc="-4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20" dirty="0">
                <a:solidFill>
                  <a:srgbClr val="593B5B"/>
                </a:solidFill>
                <a:latin typeface="Gill Sans"/>
                <a:cs typeface="Gill Sans"/>
              </a:rPr>
              <a:t>Money</a:t>
            </a:r>
            <a:r>
              <a:rPr lang="en-GB" sz="2600" spc="-20" dirty="0">
                <a:solidFill>
                  <a:srgbClr val="593B5B"/>
                </a:solidFill>
                <a:latin typeface="Gill Sans"/>
                <a:cs typeface="Gill Sans"/>
              </a:rPr>
              <a:t> Foundation</a:t>
            </a:r>
            <a:endParaRPr sz="2600" dirty="0">
              <a:latin typeface="Gill Sans"/>
              <a:cs typeface="Gill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66824" y="4199734"/>
            <a:ext cx="7637276" cy="497572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Literature</a:t>
            </a:r>
            <a:r>
              <a:rPr sz="2800" b="1" spc="-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dirty="0">
                <a:solidFill>
                  <a:srgbClr val="593B5B"/>
                </a:solidFill>
                <a:latin typeface="GillSans-SemiBold"/>
                <a:cs typeface="GillSans-SemiBold"/>
              </a:rPr>
              <a:t>we</a:t>
            </a:r>
            <a:r>
              <a:rPr sz="2800" b="1" spc="-5" dirty="0">
                <a:solidFill>
                  <a:srgbClr val="593B5B"/>
                </a:solidFill>
                <a:latin typeface="GillSans-SemiBold"/>
                <a:cs typeface="GillSans-SemiBold"/>
              </a:rPr>
              <a:t> </a:t>
            </a:r>
            <a:r>
              <a:rPr sz="2800" b="1" spc="-10" dirty="0">
                <a:solidFill>
                  <a:srgbClr val="593B5B"/>
                </a:solidFill>
                <a:latin typeface="GillSans-SemiBold"/>
                <a:cs typeface="GillSans-SemiBold"/>
              </a:rPr>
              <a:t>reviewed:</a:t>
            </a:r>
            <a:endParaRPr sz="2800" dirty="0">
              <a:latin typeface="GillSans-SemiBold"/>
              <a:cs typeface="GillSans-SemiBold"/>
            </a:endParaRPr>
          </a:p>
          <a:p>
            <a:pPr marL="500380" indent="-457200" algn="l">
              <a:lnSpc>
                <a:spcPct val="100000"/>
              </a:lnSpc>
              <a:spcBef>
                <a:spcPts val="865"/>
              </a:spcBef>
              <a:buSzPct val="80000"/>
              <a:buBlip>
                <a:blip r:embed="rId2"/>
              </a:buBlip>
              <a:tabLst>
                <a:tab pos="27241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Advocacy</a:t>
            </a:r>
            <a:r>
              <a:rPr sz="2600" spc="-17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Academy</a:t>
            </a:r>
            <a:r>
              <a:rPr sz="2600" spc="-17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Advocates</a:t>
            </a:r>
            <a:r>
              <a:rPr sz="2600" spc="-17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Charter</a:t>
            </a:r>
            <a:endParaRPr sz="2600" dirty="0">
              <a:latin typeface="Gill Sans"/>
              <a:cs typeface="Gill Sans"/>
            </a:endParaRPr>
          </a:p>
          <a:p>
            <a:pPr marL="501015" marR="1877060" indent="-457200" algn="l">
              <a:lnSpc>
                <a:spcPts val="3460"/>
              </a:lnSpc>
              <a:spcBef>
                <a:spcPts val="125"/>
              </a:spcBef>
              <a:buSzPct val="80000"/>
              <a:buBlip>
                <a:blip r:embed="rId2"/>
              </a:buBlip>
              <a:tabLst>
                <a:tab pos="276225" algn="l"/>
              </a:tabLst>
            </a:pPr>
            <a:r>
              <a:rPr lang="en-GB" sz="2600" dirty="0">
                <a:solidFill>
                  <a:srgbClr val="593B5B"/>
                </a:solidFill>
                <a:latin typeface="Gill Sans"/>
                <a:cs typeface="Gill Sans"/>
              </a:rPr>
              <a:t>Deciding together: Shifting Power and Resources through Participatory Grantmaking – GrantCraft</a:t>
            </a:r>
          </a:p>
          <a:p>
            <a:pPr marL="501015" marR="1877060" indent="-457200" algn="l">
              <a:lnSpc>
                <a:spcPts val="3460"/>
              </a:lnSpc>
              <a:spcBef>
                <a:spcPts val="125"/>
              </a:spcBef>
              <a:buSzPct val="80000"/>
              <a:buBlip>
                <a:blip r:embed="rId2"/>
              </a:buBlip>
              <a:tabLst>
                <a:tab pos="27622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Hackney</a:t>
            </a:r>
            <a:r>
              <a:rPr sz="2600" spc="-7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Youth</a:t>
            </a:r>
            <a:r>
              <a:rPr sz="2600" spc="-6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Charter</a:t>
            </a:r>
            <a:endParaRPr sz="2600" dirty="0">
              <a:latin typeface="Gill Sans"/>
              <a:cs typeface="Gill Sans"/>
            </a:endParaRPr>
          </a:p>
          <a:p>
            <a:pPr marL="501015" marR="1017269" indent="-457200" algn="l">
              <a:lnSpc>
                <a:spcPts val="3460"/>
              </a:lnSpc>
              <a:spcBef>
                <a:spcPts val="125"/>
              </a:spcBef>
              <a:buSzPct val="80000"/>
              <a:buBlip>
                <a:blip r:embed="rId2"/>
              </a:buBlip>
              <a:tabLst>
                <a:tab pos="27622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Hart’s</a:t>
            </a:r>
            <a:r>
              <a:rPr sz="2600" spc="-3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Ladder</a:t>
            </a:r>
            <a:r>
              <a:rPr sz="2600" spc="-2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of</a:t>
            </a:r>
            <a:r>
              <a:rPr sz="2600" spc="-3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20" dirty="0">
                <a:solidFill>
                  <a:srgbClr val="593B5B"/>
                </a:solidFill>
                <a:latin typeface="Gill Sans"/>
                <a:cs typeface="Gill Sans"/>
              </a:rPr>
              <a:t>Young</a:t>
            </a:r>
            <a:r>
              <a:rPr sz="2600" spc="-2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30" dirty="0">
                <a:solidFill>
                  <a:srgbClr val="593B5B"/>
                </a:solidFill>
                <a:latin typeface="Gill Sans"/>
                <a:cs typeface="Gill Sans"/>
              </a:rPr>
              <a:t>People’s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Participation</a:t>
            </a:r>
            <a:endParaRPr sz="2600" dirty="0">
              <a:latin typeface="Gill Sans"/>
              <a:cs typeface="Gill Sans"/>
            </a:endParaRPr>
          </a:p>
          <a:p>
            <a:pPr marL="500380" indent="-457200" algn="l">
              <a:lnSpc>
                <a:spcPts val="3345"/>
              </a:lnSpc>
              <a:buSzPct val="80000"/>
              <a:buBlip>
                <a:blip r:embed="rId2"/>
              </a:buBlip>
              <a:tabLst>
                <a:tab pos="276225" algn="l"/>
              </a:tabLst>
            </a:pP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Peer</a:t>
            </a:r>
            <a:r>
              <a:rPr sz="2600" spc="-4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Power</a:t>
            </a:r>
            <a:r>
              <a:rPr sz="2600" spc="-4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Code</a:t>
            </a:r>
            <a:r>
              <a:rPr sz="2600" spc="-4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of</a:t>
            </a:r>
            <a:r>
              <a:rPr sz="2600" spc="-4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Ethics</a:t>
            </a:r>
            <a:endParaRPr sz="2600" dirty="0">
              <a:latin typeface="Gill Sans"/>
              <a:cs typeface="Gill Sans"/>
            </a:endParaRPr>
          </a:p>
          <a:p>
            <a:pPr marL="500380" indent="-457200" algn="l">
              <a:lnSpc>
                <a:spcPct val="100000"/>
              </a:lnSpc>
              <a:spcBef>
                <a:spcPts val="45"/>
              </a:spcBef>
              <a:buSzPct val="80000"/>
              <a:buBlip>
                <a:blip r:embed="rId2"/>
              </a:buBlip>
              <a:tabLst>
                <a:tab pos="276225" algn="l"/>
              </a:tabLst>
            </a:pPr>
            <a:r>
              <a:rPr sz="2600" spc="-25" dirty="0">
                <a:solidFill>
                  <a:srgbClr val="593B5B"/>
                </a:solidFill>
                <a:latin typeface="Gill Sans"/>
                <a:cs typeface="Gill Sans"/>
              </a:rPr>
              <a:t>Top</a:t>
            </a:r>
            <a:r>
              <a:rPr sz="2600" spc="-4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10</a:t>
            </a:r>
            <a:r>
              <a:rPr sz="2600" spc="-4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Best</a:t>
            </a:r>
            <a:r>
              <a:rPr sz="2600" spc="-4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Practices</a:t>
            </a:r>
            <a:r>
              <a:rPr sz="2600" spc="-4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25" dirty="0">
                <a:solidFill>
                  <a:srgbClr val="593B5B"/>
                </a:solidFill>
                <a:latin typeface="Gill Sans"/>
                <a:cs typeface="Gill Sans"/>
              </a:rPr>
              <a:t>for</a:t>
            </a:r>
            <a:r>
              <a:rPr lang="en-GB" sz="2600" dirty="0">
                <a:latin typeface="Gill Sans"/>
                <a:cs typeface="Gill Sans"/>
              </a:rPr>
              <a:t> </a:t>
            </a:r>
            <a:r>
              <a:rPr sz="2600" spc="-30" dirty="0">
                <a:solidFill>
                  <a:srgbClr val="593B5B"/>
                </a:solidFill>
                <a:latin typeface="Gill Sans"/>
                <a:cs typeface="Gill Sans"/>
              </a:rPr>
              <a:t>Youth-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Led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Innovation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lang="en-GB" sz="2600" spc="-10" dirty="0">
                <a:solidFill>
                  <a:srgbClr val="593B5B"/>
                </a:solidFill>
                <a:latin typeface="Gill Sans"/>
                <a:cs typeface="Gill Sans"/>
              </a:rPr>
              <a:t>     </a:t>
            </a:r>
            <a:r>
              <a:rPr sz="2600" dirty="0">
                <a:solidFill>
                  <a:srgbClr val="593B5B"/>
                </a:solidFill>
                <a:latin typeface="Gill Sans"/>
                <a:cs typeface="Gill Sans"/>
              </a:rPr>
              <a:t>and</a:t>
            </a:r>
            <a:r>
              <a:rPr sz="2600" spc="-15" dirty="0">
                <a:solidFill>
                  <a:srgbClr val="593B5B"/>
                </a:solidFill>
                <a:latin typeface="Gill Sans"/>
                <a:cs typeface="Gill Sans"/>
              </a:rPr>
              <a:t> </a:t>
            </a:r>
            <a:r>
              <a:rPr sz="2600" spc="-10" dirty="0">
                <a:solidFill>
                  <a:srgbClr val="593B5B"/>
                </a:solidFill>
                <a:latin typeface="Gill Sans"/>
                <a:cs typeface="Gill Sans"/>
              </a:rPr>
              <a:t>Change</a:t>
            </a:r>
            <a:r>
              <a:rPr lang="en-GB" sz="2600" spc="-10" dirty="0">
                <a:solidFill>
                  <a:srgbClr val="593B5B"/>
                </a:solidFill>
                <a:latin typeface="Gill Sans"/>
                <a:cs typeface="Gill Sans"/>
              </a:rPr>
              <a:t> – FRIDA The Young Feminist Fund,  Global Fund for Women</a:t>
            </a:r>
            <a:endParaRPr sz="2600" dirty="0">
              <a:latin typeface="Gill Sans"/>
              <a:cs typeface="Gill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88578"/>
            <a:ext cx="10460990" cy="2992120"/>
          </a:xfrm>
          <a:custGeom>
            <a:avLst/>
            <a:gdLst/>
            <a:ahLst/>
            <a:cxnLst/>
            <a:rect l="l" t="t" r="r" b="b"/>
            <a:pathLst>
              <a:path w="10460990" h="2992120">
                <a:moveTo>
                  <a:pt x="0" y="0"/>
                </a:moveTo>
                <a:lnTo>
                  <a:pt x="0" y="2969950"/>
                </a:lnTo>
                <a:lnTo>
                  <a:pt x="477717" y="2979093"/>
                </a:lnTo>
                <a:lnTo>
                  <a:pt x="606101" y="2980275"/>
                </a:lnTo>
                <a:lnTo>
                  <a:pt x="1619532" y="2982855"/>
                </a:lnTo>
                <a:lnTo>
                  <a:pt x="1910787" y="2984577"/>
                </a:lnTo>
                <a:lnTo>
                  <a:pt x="2073815" y="2986181"/>
                </a:lnTo>
                <a:lnTo>
                  <a:pt x="2337252" y="2989263"/>
                </a:lnTo>
                <a:lnTo>
                  <a:pt x="3138850" y="2992036"/>
                </a:lnTo>
                <a:lnTo>
                  <a:pt x="9027463" y="2980324"/>
                </a:lnTo>
                <a:lnTo>
                  <a:pt x="9569859" y="2976674"/>
                </a:lnTo>
                <a:lnTo>
                  <a:pt x="9607103" y="2976162"/>
                </a:lnTo>
                <a:lnTo>
                  <a:pt x="9759863" y="2975088"/>
                </a:lnTo>
                <a:lnTo>
                  <a:pt x="9819456" y="2974381"/>
                </a:lnTo>
                <a:lnTo>
                  <a:pt x="9880883" y="2973249"/>
                </a:lnTo>
                <a:lnTo>
                  <a:pt x="9942643" y="2971540"/>
                </a:lnTo>
                <a:lnTo>
                  <a:pt x="10003235" y="2969104"/>
                </a:lnTo>
                <a:lnTo>
                  <a:pt x="10061158" y="2965790"/>
                </a:lnTo>
                <a:lnTo>
                  <a:pt x="10114911" y="2961447"/>
                </a:lnTo>
                <a:lnTo>
                  <a:pt x="10162992" y="2955924"/>
                </a:lnTo>
                <a:lnTo>
                  <a:pt x="10203901" y="2949071"/>
                </a:lnTo>
                <a:lnTo>
                  <a:pt x="10258197" y="2930771"/>
                </a:lnTo>
                <a:lnTo>
                  <a:pt x="10271394" y="2887837"/>
                </a:lnTo>
                <a:lnTo>
                  <a:pt x="10265264" y="2855177"/>
                </a:lnTo>
                <a:lnTo>
                  <a:pt x="10257010" y="2822432"/>
                </a:lnTo>
                <a:lnTo>
                  <a:pt x="10253451" y="2790994"/>
                </a:lnTo>
                <a:lnTo>
                  <a:pt x="10260821" y="2740659"/>
                </a:lnTo>
                <a:lnTo>
                  <a:pt x="10274684" y="2690687"/>
                </a:lnTo>
                <a:lnTo>
                  <a:pt x="10287973" y="2640651"/>
                </a:lnTo>
                <a:lnTo>
                  <a:pt x="10293617" y="2590121"/>
                </a:lnTo>
                <a:lnTo>
                  <a:pt x="10294654" y="2538762"/>
                </a:lnTo>
                <a:lnTo>
                  <a:pt x="10298339" y="2487457"/>
                </a:lnTo>
                <a:lnTo>
                  <a:pt x="10303909" y="2436193"/>
                </a:lnTo>
                <a:lnTo>
                  <a:pt x="10310602" y="2384956"/>
                </a:lnTo>
                <a:lnTo>
                  <a:pt x="10317654" y="2333733"/>
                </a:lnTo>
                <a:lnTo>
                  <a:pt x="10324304" y="2282509"/>
                </a:lnTo>
                <a:lnTo>
                  <a:pt x="10329789" y="2231272"/>
                </a:lnTo>
                <a:lnTo>
                  <a:pt x="10333346" y="2180007"/>
                </a:lnTo>
                <a:lnTo>
                  <a:pt x="10334213" y="2128700"/>
                </a:lnTo>
                <a:lnTo>
                  <a:pt x="10336251" y="2078151"/>
                </a:lnTo>
                <a:lnTo>
                  <a:pt x="10342637" y="2027738"/>
                </a:lnTo>
                <a:lnTo>
                  <a:pt x="10351626" y="1977400"/>
                </a:lnTo>
                <a:lnTo>
                  <a:pt x="10361473" y="1927074"/>
                </a:lnTo>
                <a:lnTo>
                  <a:pt x="10370435" y="1876701"/>
                </a:lnTo>
                <a:lnTo>
                  <a:pt x="10376766" y="1826217"/>
                </a:lnTo>
                <a:lnTo>
                  <a:pt x="10380314" y="1773523"/>
                </a:lnTo>
                <a:lnTo>
                  <a:pt x="10382383" y="1720918"/>
                </a:lnTo>
                <a:lnTo>
                  <a:pt x="10383989" y="1668366"/>
                </a:lnTo>
                <a:lnTo>
                  <a:pt x="10386149" y="1615834"/>
                </a:lnTo>
                <a:lnTo>
                  <a:pt x="10389881" y="1563285"/>
                </a:lnTo>
                <a:lnTo>
                  <a:pt x="10396201" y="1510685"/>
                </a:lnTo>
                <a:lnTo>
                  <a:pt x="10406127" y="1457998"/>
                </a:lnTo>
                <a:lnTo>
                  <a:pt x="10414502" y="1411441"/>
                </a:lnTo>
                <a:lnTo>
                  <a:pt x="10419606" y="1364934"/>
                </a:lnTo>
                <a:lnTo>
                  <a:pt x="10423394" y="1318450"/>
                </a:lnTo>
                <a:lnTo>
                  <a:pt x="10427826" y="1271965"/>
                </a:lnTo>
                <a:lnTo>
                  <a:pt x="10434859" y="1225452"/>
                </a:lnTo>
                <a:lnTo>
                  <a:pt x="10446450" y="1178886"/>
                </a:lnTo>
                <a:lnTo>
                  <a:pt x="10457320" y="1129602"/>
                </a:lnTo>
                <a:lnTo>
                  <a:pt x="10460412" y="1080322"/>
                </a:lnTo>
                <a:lnTo>
                  <a:pt x="10457522" y="1031043"/>
                </a:lnTo>
                <a:lnTo>
                  <a:pt x="10450447" y="981764"/>
                </a:lnTo>
                <a:lnTo>
                  <a:pt x="10440981" y="932482"/>
                </a:lnTo>
                <a:lnTo>
                  <a:pt x="10430920" y="883197"/>
                </a:lnTo>
                <a:lnTo>
                  <a:pt x="10422062" y="833906"/>
                </a:lnTo>
                <a:lnTo>
                  <a:pt x="10416200" y="784607"/>
                </a:lnTo>
                <a:lnTo>
                  <a:pt x="10415132" y="735298"/>
                </a:lnTo>
                <a:lnTo>
                  <a:pt x="10411739" y="689156"/>
                </a:lnTo>
                <a:lnTo>
                  <a:pt x="10401133" y="643125"/>
                </a:lnTo>
                <a:lnTo>
                  <a:pt x="10388085" y="597134"/>
                </a:lnTo>
                <a:lnTo>
                  <a:pt x="10377364" y="551112"/>
                </a:lnTo>
                <a:lnTo>
                  <a:pt x="10373740" y="504991"/>
                </a:lnTo>
                <a:lnTo>
                  <a:pt x="10374370" y="463283"/>
                </a:lnTo>
                <a:lnTo>
                  <a:pt x="10371495" y="422019"/>
                </a:lnTo>
                <a:lnTo>
                  <a:pt x="10362112" y="380850"/>
                </a:lnTo>
                <a:lnTo>
                  <a:pt x="10343217" y="339425"/>
                </a:lnTo>
                <a:lnTo>
                  <a:pt x="10334766" y="312340"/>
                </a:lnTo>
                <a:lnTo>
                  <a:pt x="10332494" y="253579"/>
                </a:lnTo>
                <a:lnTo>
                  <a:pt x="10292146" y="196871"/>
                </a:lnTo>
                <a:lnTo>
                  <a:pt x="10236100" y="172351"/>
                </a:lnTo>
                <a:lnTo>
                  <a:pt x="10195192" y="159732"/>
                </a:lnTo>
                <a:lnTo>
                  <a:pt x="10148565" y="146016"/>
                </a:lnTo>
                <a:lnTo>
                  <a:pt x="10095619" y="131512"/>
                </a:lnTo>
                <a:lnTo>
                  <a:pt x="10035752" y="116528"/>
                </a:lnTo>
                <a:lnTo>
                  <a:pt x="9968363" y="101374"/>
                </a:lnTo>
                <a:lnTo>
                  <a:pt x="9892851" y="86357"/>
                </a:lnTo>
                <a:lnTo>
                  <a:pt x="9851861" y="78997"/>
                </a:lnTo>
                <a:lnTo>
                  <a:pt x="9808614" y="71787"/>
                </a:lnTo>
                <a:lnTo>
                  <a:pt x="9763036" y="64766"/>
                </a:lnTo>
                <a:lnTo>
                  <a:pt x="9715052" y="57972"/>
                </a:lnTo>
                <a:lnTo>
                  <a:pt x="9664585" y="51444"/>
                </a:lnTo>
                <a:lnTo>
                  <a:pt x="9611562" y="45221"/>
                </a:lnTo>
                <a:lnTo>
                  <a:pt x="9555906" y="39340"/>
                </a:lnTo>
                <a:lnTo>
                  <a:pt x="9497544" y="33842"/>
                </a:lnTo>
                <a:lnTo>
                  <a:pt x="9436399" y="28763"/>
                </a:lnTo>
                <a:lnTo>
                  <a:pt x="9372396" y="24144"/>
                </a:lnTo>
                <a:lnTo>
                  <a:pt x="9305460" y="20022"/>
                </a:lnTo>
                <a:lnTo>
                  <a:pt x="9235517" y="16436"/>
                </a:lnTo>
                <a:lnTo>
                  <a:pt x="9162490" y="13424"/>
                </a:lnTo>
                <a:lnTo>
                  <a:pt x="9086306" y="11026"/>
                </a:lnTo>
                <a:lnTo>
                  <a:pt x="9006887" y="9279"/>
                </a:lnTo>
                <a:lnTo>
                  <a:pt x="8924161" y="8223"/>
                </a:lnTo>
                <a:lnTo>
                  <a:pt x="8838050" y="7895"/>
                </a:lnTo>
                <a:lnTo>
                  <a:pt x="8748481" y="8336"/>
                </a:lnTo>
                <a:lnTo>
                  <a:pt x="8541744" y="9701"/>
                </a:lnTo>
                <a:lnTo>
                  <a:pt x="8231490" y="10185"/>
                </a:lnTo>
                <a:lnTo>
                  <a:pt x="0" y="0"/>
                </a:lnTo>
                <a:close/>
              </a:path>
            </a:pathLst>
          </a:custGeom>
          <a:solidFill>
            <a:srgbClr val="E6007E"/>
          </a:solidFill>
        </p:spPr>
        <p:txBody>
          <a:bodyPr wrap="square" lIns="0" tIns="0" rIns="0" bIns="0" rtlCol="0"/>
          <a:lstStyle/>
          <a:p>
            <a:endParaRPr>
              <a:solidFill>
                <a:srgbClr val="BCA3CE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8685530" cy="2357633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 marR="5080">
              <a:lnSpc>
                <a:spcPts val="8050"/>
              </a:lnSpc>
              <a:spcBef>
                <a:spcPts val="2005"/>
              </a:spcBef>
            </a:pPr>
            <a:r>
              <a:rPr spc="-120" dirty="0"/>
              <a:t>Thanks</a:t>
            </a:r>
            <a:r>
              <a:rPr spc="-490" dirty="0"/>
              <a:t> </a:t>
            </a:r>
            <a:r>
              <a:rPr spc="-25" dirty="0"/>
              <a:t>and </a:t>
            </a:r>
            <a:r>
              <a:rPr spc="-95" dirty="0"/>
              <a:t>acknowledgements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148050" y="380816"/>
            <a:ext cx="3235555" cy="3208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3FB8D200-8407-D425-ED44-7C84BEA8F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12" y="9982960"/>
            <a:ext cx="1447800" cy="896906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DE0F4DA4-F84D-7D38-7E2A-2C334DB5A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04" y="9731437"/>
            <a:ext cx="2195267" cy="114843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8B88685-75A0-17D3-B95C-F69B92551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" y="9388474"/>
            <a:ext cx="2344978" cy="154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5D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781" y="1999872"/>
            <a:ext cx="4896293" cy="468705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014450" y="380817"/>
            <a:ext cx="53691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20" dirty="0">
                <a:solidFill>
                  <a:srgbClr val="E6007E"/>
                </a:solidFill>
              </a:rPr>
              <a:t>Nothing</a:t>
            </a:r>
            <a:r>
              <a:rPr sz="2850" spc="-330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About</a:t>
            </a:r>
            <a:r>
              <a:rPr sz="2850" spc="-150" dirty="0">
                <a:solidFill>
                  <a:srgbClr val="E6007E"/>
                </a:solidFill>
              </a:rPr>
              <a:t> </a:t>
            </a:r>
            <a:r>
              <a:rPr sz="2850" dirty="0">
                <a:solidFill>
                  <a:srgbClr val="E6007E"/>
                </a:solidFill>
              </a:rPr>
              <a:t>Us</a:t>
            </a:r>
            <a:r>
              <a:rPr sz="2850" spc="-480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Without</a:t>
            </a:r>
            <a:r>
              <a:rPr sz="2850" spc="-150" dirty="0">
                <a:solidFill>
                  <a:srgbClr val="E6007E"/>
                </a:solidFill>
              </a:rPr>
              <a:t> </a:t>
            </a:r>
            <a:r>
              <a:rPr sz="2850" spc="-25" dirty="0">
                <a:solidFill>
                  <a:srgbClr val="E6007E"/>
                </a:solidFill>
              </a:rPr>
              <a:t>Us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67CD7D-7589-E2EB-8805-84F9BEA95F6C}"/>
              </a:ext>
            </a:extLst>
          </p:cNvPr>
          <p:cNvGrpSpPr/>
          <p:nvPr/>
        </p:nvGrpSpPr>
        <p:grpSpPr>
          <a:xfrm>
            <a:off x="719461" y="3560007"/>
            <a:ext cx="7452092" cy="3508214"/>
            <a:chOff x="719461" y="3560007"/>
            <a:chExt cx="7452092" cy="3508214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0DECE0DC-3743-6289-A479-4D7ACF0BFFBF}"/>
                </a:ext>
              </a:extLst>
            </p:cNvPr>
            <p:cNvSpPr/>
            <p:nvPr/>
          </p:nvSpPr>
          <p:spPr>
            <a:xfrm>
              <a:off x="719461" y="3560007"/>
              <a:ext cx="7452092" cy="3508214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494153" y="4048376"/>
              <a:ext cx="6183630" cy="218585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6730">
                <a:lnSpc>
                  <a:spcPts val="4079"/>
                </a:lnSpc>
                <a:spcBef>
                  <a:spcPts val="645"/>
                </a:spcBef>
              </a:pP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lang="en-GB"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lang="en-GB"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lang="en-GB"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create</a:t>
              </a:r>
              <a:r>
                <a:rPr lang="en-GB"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space 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for</a:t>
              </a:r>
              <a:r>
                <a:rPr lang="en-GB"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lang="en-GB"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lang="en-GB"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</a:t>
              </a:r>
              <a:r>
                <a:rPr lang="en-GB"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feed 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into</a:t>
              </a:r>
              <a:r>
                <a:rPr lang="en-GB"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discussion</a:t>
              </a:r>
              <a:r>
                <a:rPr lang="en-GB" sz="3800" b="1" spc="-1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 </a:t>
              </a:r>
              <a:r>
                <a:rPr lang="en-GB" sz="3800" b="1" spc="-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decision-</a:t>
              </a:r>
              <a:r>
                <a:rPr lang="en-GB"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making</a:t>
              </a:r>
              <a:r>
                <a:rPr lang="en-GB" sz="3800" b="1" spc="-17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processes?</a:t>
              </a:r>
              <a:endParaRPr lang="en-GB"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id="{C5C0E7FD-28DD-C684-AF90-259D3A13DE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588" y="4187930"/>
              <a:ext cx="236110" cy="28793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3B5D3-F590-D15C-A15F-4BF6620F90A3}"/>
              </a:ext>
            </a:extLst>
          </p:cNvPr>
          <p:cNvGrpSpPr/>
          <p:nvPr/>
        </p:nvGrpSpPr>
        <p:grpSpPr>
          <a:xfrm>
            <a:off x="7331596" y="2544492"/>
            <a:ext cx="8773647" cy="4142433"/>
            <a:chOff x="7331596" y="2544492"/>
            <a:chExt cx="8773647" cy="4142433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951A7A3E-6394-289C-0FB5-D66682DA9652}"/>
                </a:ext>
              </a:extLst>
            </p:cNvPr>
            <p:cNvSpPr/>
            <p:nvPr/>
          </p:nvSpPr>
          <p:spPr>
            <a:xfrm>
              <a:off x="7331596" y="2544492"/>
              <a:ext cx="6922878" cy="4142433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171553" y="3058877"/>
              <a:ext cx="7933690" cy="271164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227711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Could</a:t>
              </a:r>
              <a:r>
                <a:rPr sz="3800" b="1" spc="-11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1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scope</a:t>
              </a:r>
              <a:r>
                <a:rPr sz="3800" b="1" spc="-1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1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programme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be</a:t>
              </a:r>
              <a:r>
                <a:rPr sz="3800" b="1" spc="-1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broadened?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Get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creative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with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departments</a:t>
              </a:r>
              <a:r>
                <a:rPr sz="3800" b="1" spc="-1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involved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in.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5" name="object 3">
              <a:extLst>
                <a:ext uri="{FF2B5EF4-FFF2-40B4-BE49-F238E27FC236}">
                  <a16:creationId xmlns:a16="http://schemas.microsoft.com/office/drawing/2014/main" id="{E37652E9-B50B-FFAE-A798-86CAC91153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4463" y="3209245"/>
              <a:ext cx="240411" cy="29318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CFB2E2-146B-C743-33D9-434F1E40AE33}"/>
              </a:ext>
            </a:extLst>
          </p:cNvPr>
          <p:cNvGrpSpPr/>
          <p:nvPr/>
        </p:nvGrpSpPr>
        <p:grpSpPr>
          <a:xfrm>
            <a:off x="1645046" y="6532386"/>
            <a:ext cx="6903641" cy="3349876"/>
            <a:chOff x="1645046" y="6532386"/>
            <a:chExt cx="6903641" cy="3349876"/>
          </a:xfrm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9EE646AC-54F1-2386-C096-252E38C0099F}"/>
                </a:ext>
              </a:extLst>
            </p:cNvPr>
            <p:cNvSpPr/>
            <p:nvPr/>
          </p:nvSpPr>
          <p:spPr>
            <a:xfrm>
              <a:off x="2080298" y="6532386"/>
              <a:ext cx="6468389" cy="3349876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28CDCA71-C7C9-A89B-AD9D-26B82838D08C}"/>
                </a:ext>
              </a:extLst>
            </p:cNvPr>
            <p:cNvSpPr txBox="1"/>
            <p:nvPr/>
          </p:nvSpPr>
          <p:spPr>
            <a:xfrm>
              <a:off x="1645046" y="7037559"/>
              <a:ext cx="6183630" cy="218585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453515" marR="5080">
                <a:lnSpc>
                  <a:spcPts val="4079"/>
                </a:lnSpc>
                <a:spcBef>
                  <a:spcPts val="5"/>
                </a:spcBef>
              </a:pP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lang="en-GB"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lang="en-GB"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lang="en-GB"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select</a:t>
              </a:r>
              <a:r>
                <a:rPr lang="en-GB"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 </a:t>
              </a:r>
              <a:r>
                <a:rPr lang="en-GB"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lang="en-GB" sz="3800" b="1" spc="-15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lang="en-GB" sz="3800" b="1" spc="-1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who</a:t>
              </a:r>
              <a:r>
                <a:rPr lang="en-GB" sz="3800" b="1" spc="-1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are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able</a:t>
              </a:r>
              <a:r>
                <a:rPr lang="en-GB" sz="3800" b="1" spc="-5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to</a:t>
              </a:r>
              <a:r>
                <a:rPr lang="en-GB" sz="3800" b="1" spc="-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take</a:t>
              </a:r>
              <a:r>
                <a:rPr lang="en-GB" sz="3800" b="1" spc="-5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part</a:t>
              </a:r>
              <a:r>
                <a:rPr lang="en-GB" sz="3800" b="1" spc="-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 </a:t>
              </a:r>
              <a:r>
                <a:rPr lang="en-GB"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</a:t>
              </a:r>
              <a:r>
                <a:rPr lang="en-GB" sz="3800" b="1" spc="-2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lang="en-GB"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programmes?</a:t>
              </a:r>
              <a:endParaRPr lang="en-GB"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6" name="object 3">
              <a:extLst>
                <a:ext uri="{FF2B5EF4-FFF2-40B4-BE49-F238E27FC236}">
                  <a16:creationId xmlns:a16="http://schemas.microsoft.com/office/drawing/2014/main" id="{572EE6B8-B844-53E7-64EF-06D87F8B1F1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3813" y="7181170"/>
              <a:ext cx="240411" cy="29318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19D6D-53E2-BF3D-9BC7-050604B430C3}"/>
              </a:ext>
            </a:extLst>
          </p:cNvPr>
          <p:cNvGrpSpPr/>
          <p:nvPr/>
        </p:nvGrpSpPr>
        <p:grpSpPr>
          <a:xfrm>
            <a:off x="7544809" y="6109598"/>
            <a:ext cx="8560434" cy="4041775"/>
            <a:chOff x="8213423" y="6041768"/>
            <a:chExt cx="8560434" cy="4041775"/>
          </a:xfrm>
        </p:grpSpPr>
        <p:sp>
          <p:nvSpPr>
            <p:cNvPr id="9" name="object 9"/>
            <p:cNvSpPr/>
            <p:nvPr/>
          </p:nvSpPr>
          <p:spPr>
            <a:xfrm>
              <a:off x="9495487" y="6041768"/>
              <a:ext cx="7278370" cy="4041775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5C1355CF-21BB-CA18-6B0D-0869EB796EF9}"/>
                </a:ext>
              </a:extLst>
            </p:cNvPr>
            <p:cNvSpPr txBox="1"/>
            <p:nvPr/>
          </p:nvSpPr>
          <p:spPr>
            <a:xfrm>
              <a:off x="8213423" y="6654069"/>
              <a:ext cx="7933690" cy="271164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2261870" marR="5080">
                <a:lnSpc>
                  <a:spcPts val="4079"/>
                </a:lnSpc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What</a:t>
              </a:r>
              <a:r>
                <a:rPr sz="3800" b="1" spc="-5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after-care</a:t>
              </a:r>
              <a:r>
                <a:rPr sz="3800" b="1" spc="-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is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available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for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who</a:t>
              </a:r>
              <a:r>
                <a:rPr sz="3800" b="1" spc="-1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spoken</a:t>
              </a:r>
              <a:r>
                <a:rPr sz="3800" b="1" spc="-1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their</a:t>
              </a:r>
              <a:r>
                <a:rPr sz="3800" b="1" spc="-13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experiences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that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may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be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connected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trauma?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7" name="object 13">
              <a:extLst>
                <a:ext uri="{FF2B5EF4-FFF2-40B4-BE49-F238E27FC236}">
                  <a16:creationId xmlns:a16="http://schemas.microsoft.com/office/drawing/2014/main" id="{F5D4BA79-B370-FE1D-C27B-D4D46EC977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9138" y="6802543"/>
              <a:ext cx="236110" cy="2879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58445" y="3956015"/>
            <a:ext cx="6947065" cy="56582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130581" cy="37961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2813" y="4518118"/>
            <a:ext cx="9314887" cy="533351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It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important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for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take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people’s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different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needs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into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consideration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so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that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everyone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feels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welcomed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seen.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Since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there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broad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range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of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accessibility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needs, programmes</a:t>
            </a:r>
            <a:r>
              <a:rPr lang="en-GB" sz="3200" dirty="0">
                <a:solidFill>
                  <a:srgbClr val="FFFFFF"/>
                </a:solidFill>
                <a:latin typeface="Gill Sans"/>
                <a:cs typeface="GillSans-SemiBold"/>
              </a:rPr>
              <a:t> and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projects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should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actively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asking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what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they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need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so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that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they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are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able</a:t>
            </a:r>
            <a:r>
              <a:rPr sz="3200" spc="7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 meet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these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best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their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ability.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lang="en-GB"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      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It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up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an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 proactively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educate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themselves on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accessibility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needs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their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staff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those</a:t>
            </a:r>
            <a:r>
              <a:rPr sz="32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who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participate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their</a:t>
            </a:r>
            <a:r>
              <a:rPr sz="32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programmes.</a:t>
            </a:r>
            <a:endParaRPr sz="3200" dirty="0">
              <a:latin typeface="Gill Sans"/>
              <a:cs typeface="GillSans-SemiBold"/>
            </a:endParaRPr>
          </a:p>
          <a:p>
            <a:pPr>
              <a:lnSpc>
                <a:spcPct val="100000"/>
              </a:lnSpc>
            </a:pPr>
            <a:endParaRPr sz="3200" dirty="0">
              <a:latin typeface="Gill Sans"/>
              <a:cs typeface="GillSans-SemiBold"/>
            </a:endParaRPr>
          </a:p>
          <a:p>
            <a:pPr marL="12700" marR="109855">
              <a:lnSpc>
                <a:spcPts val="3130"/>
              </a:lnSpc>
            </a:pP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It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important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that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see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that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their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needs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 Sans"/>
              </a:rPr>
              <a:t>are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listened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to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respected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as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well</a:t>
            </a:r>
            <a:r>
              <a:rPr sz="3200" spc="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as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celebrated</a:t>
            </a:r>
            <a:r>
              <a:rPr sz="3200" spc="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in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 Sans"/>
              </a:rPr>
              <a:t>the</a:t>
            </a:r>
            <a:r>
              <a:rPr sz="3200" spc="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 Sans"/>
              </a:rPr>
              <a:t>space.</a:t>
            </a:r>
            <a:endParaRPr sz="3200" dirty="0">
              <a:latin typeface="Gill Sans"/>
              <a:cs typeface="Gill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5571490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>
                <a:solidFill>
                  <a:srgbClr val="E6007E"/>
                </a:solidFill>
              </a:rPr>
              <a:t>Accessibility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86050" y="380816"/>
            <a:ext cx="39975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33467" y="9895332"/>
            <a:ext cx="1078501" cy="9897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77700" y="1624432"/>
            <a:ext cx="4240708" cy="9684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E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89590" y="3216511"/>
            <a:ext cx="4896300" cy="468705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309850" y="380817"/>
            <a:ext cx="40737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10" dirty="0">
                <a:solidFill>
                  <a:srgbClr val="E6007E"/>
                </a:solidFill>
              </a:rPr>
              <a:t>Accessibility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A4C55F-8A19-2955-8C9D-C99108A10891}"/>
              </a:ext>
            </a:extLst>
          </p:cNvPr>
          <p:cNvGrpSpPr/>
          <p:nvPr/>
        </p:nvGrpSpPr>
        <p:grpSpPr>
          <a:xfrm>
            <a:off x="719461" y="3560006"/>
            <a:ext cx="7254450" cy="3581399"/>
            <a:chOff x="719461" y="3560006"/>
            <a:chExt cx="7254450" cy="3581399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71EAA8BB-DAA1-CE39-3A0E-8EC5226E473E}"/>
                </a:ext>
              </a:extLst>
            </p:cNvPr>
            <p:cNvSpPr/>
            <p:nvPr/>
          </p:nvSpPr>
          <p:spPr>
            <a:xfrm>
              <a:off x="719461" y="3560006"/>
              <a:ext cx="7254450" cy="3581399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588391" y="4095494"/>
              <a:ext cx="516636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assess</a:t>
              </a:r>
              <a:r>
                <a:rPr sz="3800" b="1" spc="-9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accessibility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needs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who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take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part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2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programmes?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0" name="object 13">
              <a:extLst>
                <a:ext uri="{FF2B5EF4-FFF2-40B4-BE49-F238E27FC236}">
                  <a16:creationId xmlns:a16="http://schemas.microsoft.com/office/drawing/2014/main" id="{0CE3A314-9EF9-BD0A-EF38-5F8657EA57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649" y="4252873"/>
              <a:ext cx="236110" cy="28793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B0A302-8AE9-CBF7-5000-16218614B216}"/>
              </a:ext>
            </a:extLst>
          </p:cNvPr>
          <p:cNvGrpSpPr/>
          <p:nvPr/>
        </p:nvGrpSpPr>
        <p:grpSpPr>
          <a:xfrm>
            <a:off x="7310126" y="3015665"/>
            <a:ext cx="6376441" cy="3661144"/>
            <a:chOff x="7310126" y="3015665"/>
            <a:chExt cx="6376441" cy="3661144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453C6105-872E-A11D-B468-515D35417A6A}"/>
                </a:ext>
              </a:extLst>
            </p:cNvPr>
            <p:cNvSpPr/>
            <p:nvPr/>
          </p:nvSpPr>
          <p:spPr>
            <a:xfrm>
              <a:off x="7310126" y="3015665"/>
              <a:ext cx="6376441" cy="3661144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193814" y="3530067"/>
              <a:ext cx="4568825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ensure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that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all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identities</a:t>
              </a:r>
              <a:r>
                <a:rPr sz="3800" b="1" spc="-13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feel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safe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celebrated</a:t>
              </a:r>
              <a:r>
                <a:rPr sz="3800" b="1" spc="-1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2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spaces?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1" name="object 3">
              <a:extLst>
                <a:ext uri="{FF2B5EF4-FFF2-40B4-BE49-F238E27FC236}">
                  <a16:creationId xmlns:a16="http://schemas.microsoft.com/office/drawing/2014/main" id="{3E417A82-528F-C33D-F5C6-433841FBD79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8354" y="3761291"/>
              <a:ext cx="240411" cy="29318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6F57A2-4313-F5BF-BAE9-78514C9A6D26}"/>
              </a:ext>
            </a:extLst>
          </p:cNvPr>
          <p:cNvGrpSpPr/>
          <p:nvPr/>
        </p:nvGrpSpPr>
        <p:grpSpPr>
          <a:xfrm>
            <a:off x="4664889" y="6832354"/>
            <a:ext cx="5992005" cy="2733040"/>
            <a:chOff x="4664889" y="6832354"/>
            <a:chExt cx="5992005" cy="2733040"/>
          </a:xfrm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0B24DA2A-64CB-7EBB-C247-D71858004E41}"/>
                </a:ext>
              </a:extLst>
            </p:cNvPr>
            <p:cNvSpPr/>
            <p:nvPr/>
          </p:nvSpPr>
          <p:spPr>
            <a:xfrm>
              <a:off x="4664889" y="6832354"/>
              <a:ext cx="5992005" cy="2733040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684209" y="7254875"/>
              <a:ext cx="3813810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accessibility</a:t>
              </a:r>
              <a:r>
                <a:rPr sz="3800" b="1" spc="-2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policy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place?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2" name="object 3">
              <a:extLst>
                <a:ext uri="{FF2B5EF4-FFF2-40B4-BE49-F238E27FC236}">
                  <a16:creationId xmlns:a16="http://schemas.microsoft.com/office/drawing/2014/main" id="{7C79097C-3EB5-6F6D-E0E9-59FAF073FD9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2964" y="7392562"/>
              <a:ext cx="240411" cy="2931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319240" cy="10648950"/>
            <a:chOff x="0" y="0"/>
            <a:chExt cx="19319240" cy="1064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1270" y="1361215"/>
              <a:ext cx="7727512" cy="92876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852981" cy="373570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2812" y="4316095"/>
            <a:ext cx="8960637" cy="37766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Trust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is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essential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for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working</a:t>
            </a:r>
            <a:r>
              <a:rPr sz="3200" spc="-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with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people.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Organisations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must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believe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in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200" spc="-25" dirty="0">
                <a:solidFill>
                  <a:srgbClr val="FFFFFF"/>
                </a:solidFill>
                <a:latin typeface="Gill Sans"/>
                <a:cs typeface="GillSans-SemiBold"/>
              </a:rPr>
              <a:t> and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trust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them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with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responsibility.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people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must</a:t>
            </a:r>
            <a:r>
              <a:rPr sz="3200" spc="4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also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trust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4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transparency</a:t>
            </a:r>
            <a:r>
              <a:rPr sz="3200" spc="4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200" spc="4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organisation.</a:t>
            </a:r>
            <a:endParaRPr lang="en-GB" sz="3200" spc="-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endParaRPr lang="en-GB" sz="3200" spc="-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Trust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can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built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by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creating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safe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spaces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2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share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knowledge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experiences where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people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feel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they can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challenge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the organisation</a:t>
            </a:r>
            <a:r>
              <a:rPr sz="32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without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repercussions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dirty="0">
                <a:solidFill>
                  <a:srgbClr val="FFFFFF"/>
                </a:solidFill>
                <a:latin typeface="Gill Sans"/>
                <a:cs typeface="GillSans-SemiBold"/>
              </a:rPr>
              <a:t>vice</a:t>
            </a:r>
            <a:r>
              <a:rPr sz="32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Gill Sans"/>
                <a:cs typeface="GillSans-SemiBold"/>
              </a:rPr>
              <a:t>versa.</a:t>
            </a:r>
            <a:endParaRPr sz="3200" dirty="0">
              <a:latin typeface="Gill Sans"/>
              <a:cs typeface="GillSans-Semi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10551795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5" dirty="0">
                <a:solidFill>
                  <a:srgbClr val="E6007E"/>
                </a:solidFill>
              </a:rPr>
              <a:t>T</a:t>
            </a:r>
            <a:r>
              <a:rPr spc="-130" dirty="0">
                <a:solidFill>
                  <a:srgbClr val="E6007E"/>
                </a:solidFill>
              </a:rPr>
              <a:t>ranspa</a:t>
            </a:r>
            <a:r>
              <a:rPr spc="-300" dirty="0">
                <a:solidFill>
                  <a:srgbClr val="E6007E"/>
                </a:solidFill>
              </a:rPr>
              <a:t>r</a:t>
            </a:r>
            <a:r>
              <a:rPr spc="-135" dirty="0">
                <a:solidFill>
                  <a:srgbClr val="E6007E"/>
                </a:solidFill>
              </a:rPr>
              <a:t>enc</a:t>
            </a:r>
            <a:r>
              <a:rPr spc="-40" dirty="0">
                <a:solidFill>
                  <a:srgbClr val="E6007E"/>
                </a:solidFill>
              </a:rPr>
              <a:t>y</a:t>
            </a:r>
            <a:r>
              <a:rPr spc="-480" dirty="0">
                <a:solidFill>
                  <a:srgbClr val="E6007E"/>
                </a:solidFill>
              </a:rPr>
              <a:t> </a:t>
            </a:r>
            <a:r>
              <a:rPr spc="-110" dirty="0">
                <a:solidFill>
                  <a:srgbClr val="E6007E"/>
                </a:solidFill>
              </a:rPr>
              <a:t>and</a:t>
            </a:r>
            <a:r>
              <a:rPr spc="-1070" dirty="0">
                <a:solidFill>
                  <a:srgbClr val="E6007E"/>
                </a:solidFill>
              </a:rPr>
              <a:t> </a:t>
            </a:r>
            <a:r>
              <a:rPr spc="-810" dirty="0">
                <a:solidFill>
                  <a:srgbClr val="E6007E"/>
                </a:solidFill>
              </a:rPr>
              <a:t>T</a:t>
            </a:r>
            <a:r>
              <a:rPr spc="-135" dirty="0">
                <a:solidFill>
                  <a:srgbClr val="E6007E"/>
                </a:solidFill>
              </a:rPr>
              <a:t>rust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518034" y="1507807"/>
            <a:ext cx="10093960" cy="9801225"/>
            <a:chOff x="9518034" y="1507807"/>
            <a:chExt cx="10093960" cy="98012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8034" y="1507807"/>
              <a:ext cx="5371564" cy="98007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33467" y="9895332"/>
              <a:ext cx="1078501" cy="9897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5233650" y="380816"/>
            <a:ext cx="41499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3">
            <a:extLst>
              <a:ext uri="{FF2B5EF4-FFF2-40B4-BE49-F238E27FC236}">
                <a16:creationId xmlns:a16="http://schemas.microsoft.com/office/drawing/2014/main" id="{3A7D35B0-D34B-8FA8-021D-01EDE2018F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781" y="1999872"/>
            <a:ext cx="4896293" cy="46870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86050" y="380816"/>
            <a:ext cx="39975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45" dirty="0">
                <a:solidFill>
                  <a:srgbClr val="E6007E"/>
                </a:solidFill>
              </a:rPr>
              <a:t>Transparency</a:t>
            </a:r>
            <a:r>
              <a:rPr sz="2850" spc="-110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and</a:t>
            </a:r>
            <a:r>
              <a:rPr sz="2850" spc="-330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Trust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79C16D-3809-845C-792A-A394B026D04E}"/>
              </a:ext>
            </a:extLst>
          </p:cNvPr>
          <p:cNvGrpSpPr/>
          <p:nvPr/>
        </p:nvGrpSpPr>
        <p:grpSpPr>
          <a:xfrm>
            <a:off x="732468" y="3889985"/>
            <a:ext cx="7618480" cy="2974020"/>
            <a:chOff x="732468" y="3889985"/>
            <a:chExt cx="7618480" cy="2974020"/>
          </a:xfrm>
        </p:grpSpPr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7C0928AE-846A-75B4-FC7F-8D470612640D}"/>
                </a:ext>
              </a:extLst>
            </p:cNvPr>
            <p:cNvSpPr/>
            <p:nvPr/>
          </p:nvSpPr>
          <p:spPr>
            <a:xfrm>
              <a:off x="732468" y="3889985"/>
              <a:ext cx="7618480" cy="2974020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682629" y="4377742"/>
              <a:ext cx="5013325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build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space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for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feedback,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what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does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that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look</a:t>
              </a:r>
              <a:r>
                <a:rPr sz="3800" b="1" spc="-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like?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5" name="object 13">
              <a:extLst>
                <a:ext uri="{FF2B5EF4-FFF2-40B4-BE49-F238E27FC236}">
                  <a16:creationId xmlns:a16="http://schemas.microsoft.com/office/drawing/2014/main" id="{655907F2-BEE3-9BEC-A66F-1709D79242E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244" y="4515894"/>
              <a:ext cx="236110" cy="28793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79567-011C-1CAB-39BB-76AE27AFC5E7}"/>
              </a:ext>
            </a:extLst>
          </p:cNvPr>
          <p:cNvGrpSpPr/>
          <p:nvPr/>
        </p:nvGrpSpPr>
        <p:grpSpPr>
          <a:xfrm>
            <a:off x="7358664" y="2574116"/>
            <a:ext cx="6597015" cy="3869894"/>
            <a:chOff x="7509573" y="3233535"/>
            <a:chExt cx="6597015" cy="3869894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E144F1E5-49F8-E795-6184-EACD91DD2FE8}"/>
                </a:ext>
              </a:extLst>
            </p:cNvPr>
            <p:cNvSpPr/>
            <p:nvPr/>
          </p:nvSpPr>
          <p:spPr>
            <a:xfrm>
              <a:off x="7509573" y="3233535"/>
              <a:ext cx="6597015" cy="3869894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570766" y="3838491"/>
              <a:ext cx="4609465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access</a:t>
              </a:r>
              <a:r>
                <a:rPr sz="3800" b="1" spc="-204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information</a:t>
              </a:r>
              <a:r>
                <a:rPr sz="3800" b="1" spc="-1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in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your</a:t>
              </a:r>
              <a:r>
                <a:rPr sz="3800" b="1" spc="-2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organisation?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7" name="object 3">
              <a:extLst>
                <a:ext uri="{FF2B5EF4-FFF2-40B4-BE49-F238E27FC236}">
                  <a16:creationId xmlns:a16="http://schemas.microsoft.com/office/drawing/2014/main" id="{968CDB22-A0DB-D029-9AE2-7A5576DD781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2873" y="4017768"/>
              <a:ext cx="240411" cy="2931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870A66-B26C-07ED-46C3-DF1BDFB76575}"/>
              </a:ext>
            </a:extLst>
          </p:cNvPr>
          <p:cNvGrpSpPr/>
          <p:nvPr/>
        </p:nvGrpSpPr>
        <p:grpSpPr>
          <a:xfrm>
            <a:off x="2526447" y="6517724"/>
            <a:ext cx="7362852" cy="3890010"/>
            <a:chOff x="2526447" y="6517724"/>
            <a:chExt cx="7362852" cy="3890010"/>
          </a:xfrm>
        </p:grpSpPr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F74E94A8-46FE-AF41-F254-BE95EA122A25}"/>
                </a:ext>
              </a:extLst>
            </p:cNvPr>
            <p:cNvSpPr/>
            <p:nvPr/>
          </p:nvSpPr>
          <p:spPr>
            <a:xfrm>
              <a:off x="2526447" y="6517724"/>
              <a:ext cx="7362852" cy="3890010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638802" y="7029112"/>
              <a:ext cx="5164455" cy="267970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6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14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accountability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mechanism</a:t>
              </a:r>
              <a:r>
                <a:rPr sz="3800" b="1" spc="-1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for</a:t>
              </a:r>
              <a:r>
                <a:rPr sz="3800" b="1" spc="-1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when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things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may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go</a:t>
              </a:r>
              <a:r>
                <a:rPr sz="3800" b="1" spc="-1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wrong/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issues</a:t>
              </a:r>
              <a:r>
                <a:rPr sz="3800" b="1" spc="-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need</a:t>
              </a:r>
              <a:r>
                <a:rPr sz="3800" b="1" spc="-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be</a:t>
              </a:r>
              <a:r>
                <a:rPr sz="3800" b="1" spc="-6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raised?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8" name="object 3">
              <a:extLst>
                <a:ext uri="{FF2B5EF4-FFF2-40B4-BE49-F238E27FC236}">
                  <a16:creationId xmlns:a16="http://schemas.microsoft.com/office/drawing/2014/main" id="{7188A8DA-A80E-3308-A0FF-7F520EE694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0580" y="7155885"/>
              <a:ext cx="240411" cy="29318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56C000-5E97-9FE3-8F03-31634B566B0C}"/>
              </a:ext>
            </a:extLst>
          </p:cNvPr>
          <p:cNvGrpSpPr/>
          <p:nvPr/>
        </p:nvGrpSpPr>
        <p:grpSpPr>
          <a:xfrm>
            <a:off x="8733937" y="5999195"/>
            <a:ext cx="6743700" cy="3218815"/>
            <a:chOff x="9172544" y="5996151"/>
            <a:chExt cx="6743700" cy="3218815"/>
          </a:xfrm>
        </p:grpSpPr>
        <p:sp>
          <p:nvSpPr>
            <p:cNvPr id="14" name="object 14"/>
            <p:cNvSpPr/>
            <p:nvPr/>
          </p:nvSpPr>
          <p:spPr>
            <a:xfrm>
              <a:off x="9172544" y="5996151"/>
              <a:ext cx="6743700" cy="3218815"/>
            </a:xfrm>
            <a:custGeom>
              <a:avLst/>
              <a:gdLst/>
              <a:ahLst/>
              <a:cxnLst/>
              <a:rect l="l" t="t" r="r" b="b"/>
              <a:pathLst>
                <a:path w="6743700" h="3218815">
                  <a:moveTo>
                    <a:pt x="5903569" y="0"/>
                  </a:moveTo>
                  <a:lnTo>
                    <a:pt x="4468126" y="124"/>
                  </a:lnTo>
                  <a:lnTo>
                    <a:pt x="1615556" y="9436"/>
                  </a:lnTo>
                  <a:lnTo>
                    <a:pt x="1205669" y="10949"/>
                  </a:lnTo>
                  <a:lnTo>
                    <a:pt x="1103223" y="10678"/>
                  </a:lnTo>
                  <a:lnTo>
                    <a:pt x="1000810" y="9733"/>
                  </a:lnTo>
                  <a:lnTo>
                    <a:pt x="949619" y="8943"/>
                  </a:lnTo>
                  <a:lnTo>
                    <a:pt x="863231" y="8666"/>
                  </a:lnTo>
                  <a:lnTo>
                    <a:pt x="782720" y="10860"/>
                  </a:lnTo>
                  <a:lnTo>
                    <a:pt x="707856" y="15299"/>
                  </a:lnTo>
                  <a:lnTo>
                    <a:pt x="638410" y="21754"/>
                  </a:lnTo>
                  <a:lnTo>
                    <a:pt x="574153" y="29996"/>
                  </a:lnTo>
                  <a:lnTo>
                    <a:pt x="514856" y="39798"/>
                  </a:lnTo>
                  <a:lnTo>
                    <a:pt x="460289" y="50931"/>
                  </a:lnTo>
                  <a:lnTo>
                    <a:pt x="410224" y="63168"/>
                  </a:lnTo>
                  <a:lnTo>
                    <a:pt x="364431" y="76281"/>
                  </a:lnTo>
                  <a:lnTo>
                    <a:pt x="322681" y="90041"/>
                  </a:lnTo>
                  <a:lnTo>
                    <a:pt x="284745" y="104221"/>
                  </a:lnTo>
                  <a:lnTo>
                    <a:pt x="219398" y="132926"/>
                  </a:lnTo>
                  <a:lnTo>
                    <a:pt x="166557" y="160572"/>
                  </a:lnTo>
                  <a:lnTo>
                    <a:pt x="124388" y="185335"/>
                  </a:lnTo>
                  <a:lnTo>
                    <a:pt x="89016" y="217403"/>
                  </a:lnTo>
                  <a:lnTo>
                    <a:pt x="73666" y="253685"/>
                  </a:lnTo>
                  <a:lnTo>
                    <a:pt x="70061" y="291901"/>
                  </a:lnTo>
                  <a:lnTo>
                    <a:pt x="69920" y="329771"/>
                  </a:lnTo>
                  <a:lnTo>
                    <a:pt x="64965" y="365016"/>
                  </a:lnTo>
                  <a:lnTo>
                    <a:pt x="54485" y="409570"/>
                  </a:lnTo>
                  <a:lnTo>
                    <a:pt x="49279" y="453849"/>
                  </a:lnTo>
                  <a:lnTo>
                    <a:pt x="47683" y="498228"/>
                  </a:lnTo>
                  <a:lnTo>
                    <a:pt x="48034" y="543084"/>
                  </a:lnTo>
                  <a:lnTo>
                    <a:pt x="46025" y="592687"/>
                  </a:lnTo>
                  <a:lnTo>
                    <a:pt x="40078" y="642182"/>
                  </a:lnTo>
                  <a:lnTo>
                    <a:pt x="32839" y="691644"/>
                  </a:lnTo>
                  <a:lnTo>
                    <a:pt x="26955" y="741149"/>
                  </a:lnTo>
                  <a:lnTo>
                    <a:pt x="25071" y="790772"/>
                  </a:lnTo>
                  <a:lnTo>
                    <a:pt x="24673" y="838502"/>
                  </a:lnTo>
                  <a:lnTo>
                    <a:pt x="22041" y="886222"/>
                  </a:lnTo>
                  <a:lnTo>
                    <a:pt x="17901" y="933935"/>
                  </a:lnTo>
                  <a:lnTo>
                    <a:pt x="8002" y="1029345"/>
                  </a:lnTo>
                  <a:lnTo>
                    <a:pt x="3696" y="1077045"/>
                  </a:lnTo>
                  <a:lnTo>
                    <a:pt x="786" y="1124743"/>
                  </a:lnTo>
                  <a:lnTo>
                    <a:pt x="0" y="1172442"/>
                  </a:lnTo>
                  <a:lnTo>
                    <a:pt x="2062" y="1220143"/>
                  </a:lnTo>
                  <a:lnTo>
                    <a:pt x="7700" y="1267847"/>
                  </a:lnTo>
                  <a:lnTo>
                    <a:pt x="14131" y="1317928"/>
                  </a:lnTo>
                  <a:lnTo>
                    <a:pt x="18031" y="1367951"/>
                  </a:lnTo>
                  <a:lnTo>
                    <a:pt x="20489" y="1417944"/>
                  </a:lnTo>
                  <a:lnTo>
                    <a:pt x="22590" y="1467936"/>
                  </a:lnTo>
                  <a:lnTo>
                    <a:pt x="25420" y="1517954"/>
                  </a:lnTo>
                  <a:lnTo>
                    <a:pt x="30066" y="1568026"/>
                  </a:lnTo>
                  <a:lnTo>
                    <a:pt x="35002" y="1617612"/>
                  </a:lnTo>
                  <a:lnTo>
                    <a:pt x="38354" y="1667124"/>
                  </a:lnTo>
                  <a:lnTo>
                    <a:pt x="40500" y="1716586"/>
                  </a:lnTo>
                  <a:lnTo>
                    <a:pt x="41817" y="1766024"/>
                  </a:lnTo>
                  <a:lnTo>
                    <a:pt x="43477" y="1864930"/>
                  </a:lnTo>
                  <a:lnTo>
                    <a:pt x="44576" y="1914449"/>
                  </a:lnTo>
                  <a:lnTo>
                    <a:pt x="46359" y="1964046"/>
                  </a:lnTo>
                  <a:lnTo>
                    <a:pt x="49867" y="2018335"/>
                  </a:lnTo>
                  <a:lnTo>
                    <a:pt x="54837" y="2072508"/>
                  </a:lnTo>
                  <a:lnTo>
                    <a:pt x="60299" y="2126630"/>
                  </a:lnTo>
                  <a:lnTo>
                    <a:pt x="65286" y="2180767"/>
                  </a:lnTo>
                  <a:lnTo>
                    <a:pt x="68829" y="2234987"/>
                  </a:lnTo>
                  <a:lnTo>
                    <a:pt x="69960" y="2289355"/>
                  </a:lnTo>
                  <a:lnTo>
                    <a:pt x="70320" y="2339018"/>
                  </a:lnTo>
                  <a:lnTo>
                    <a:pt x="71921" y="2388644"/>
                  </a:lnTo>
                  <a:lnTo>
                    <a:pt x="74457" y="2438242"/>
                  </a:lnTo>
                  <a:lnTo>
                    <a:pt x="77619" y="2487826"/>
                  </a:lnTo>
                  <a:lnTo>
                    <a:pt x="84587" y="2586988"/>
                  </a:lnTo>
                  <a:lnTo>
                    <a:pt x="87777" y="2636589"/>
                  </a:lnTo>
                  <a:lnTo>
                    <a:pt x="90360" y="2686218"/>
                  </a:lnTo>
                  <a:lnTo>
                    <a:pt x="92028" y="2735885"/>
                  </a:lnTo>
                  <a:lnTo>
                    <a:pt x="92472" y="2785602"/>
                  </a:lnTo>
                  <a:lnTo>
                    <a:pt x="95608" y="2839942"/>
                  </a:lnTo>
                  <a:lnTo>
                    <a:pt x="102983" y="2893753"/>
                  </a:lnTo>
                  <a:lnTo>
                    <a:pt x="110675" y="2947497"/>
                  </a:lnTo>
                  <a:lnTo>
                    <a:pt x="114765" y="3001637"/>
                  </a:lnTo>
                  <a:lnTo>
                    <a:pt x="112790" y="3035447"/>
                  </a:lnTo>
                  <a:lnTo>
                    <a:pt x="108210" y="3070664"/>
                  </a:lnTo>
                  <a:lnTo>
                    <a:pt x="104808" y="3105791"/>
                  </a:lnTo>
                  <a:lnTo>
                    <a:pt x="119618" y="3159312"/>
                  </a:lnTo>
                  <a:lnTo>
                    <a:pt x="191613" y="3184952"/>
                  </a:lnTo>
                  <a:lnTo>
                    <a:pt x="242646" y="3192110"/>
                  </a:lnTo>
                  <a:lnTo>
                    <a:pt x="298563" y="3196495"/>
                  </a:lnTo>
                  <a:lnTo>
                    <a:pt x="355509" y="3198859"/>
                  </a:lnTo>
                  <a:lnTo>
                    <a:pt x="409629" y="3199951"/>
                  </a:lnTo>
                  <a:lnTo>
                    <a:pt x="457067" y="3200524"/>
                  </a:lnTo>
                  <a:lnTo>
                    <a:pt x="561982" y="3202699"/>
                  </a:lnTo>
                  <a:lnTo>
                    <a:pt x="1074993" y="3207534"/>
                  </a:lnTo>
                  <a:lnTo>
                    <a:pt x="2671587" y="3216040"/>
                  </a:lnTo>
                  <a:lnTo>
                    <a:pt x="3729184" y="3218228"/>
                  </a:lnTo>
                  <a:lnTo>
                    <a:pt x="4204745" y="3217354"/>
                  </a:lnTo>
                  <a:lnTo>
                    <a:pt x="4441413" y="3215685"/>
                  </a:lnTo>
                  <a:lnTo>
                    <a:pt x="4554580" y="3214022"/>
                  </a:lnTo>
                  <a:lnTo>
                    <a:pt x="4646167" y="3211690"/>
                  </a:lnTo>
                  <a:lnTo>
                    <a:pt x="4699036" y="3210576"/>
                  </a:lnTo>
                  <a:lnTo>
                    <a:pt x="4754212" y="3209650"/>
                  </a:lnTo>
                  <a:lnTo>
                    <a:pt x="4869526" y="3208277"/>
                  </a:lnTo>
                  <a:lnTo>
                    <a:pt x="4988191" y="3207407"/>
                  </a:lnTo>
                  <a:lnTo>
                    <a:pt x="5325121" y="3206163"/>
                  </a:lnTo>
                  <a:lnTo>
                    <a:pt x="5458622" y="3205290"/>
                  </a:lnTo>
                  <a:lnTo>
                    <a:pt x="5525696" y="3204236"/>
                  </a:lnTo>
                  <a:lnTo>
                    <a:pt x="5829372" y="3193049"/>
                  </a:lnTo>
                  <a:lnTo>
                    <a:pt x="6012683" y="3185398"/>
                  </a:lnTo>
                  <a:lnTo>
                    <a:pt x="6115242" y="3180480"/>
                  </a:lnTo>
                  <a:lnTo>
                    <a:pt x="6149378" y="3179182"/>
                  </a:lnTo>
                  <a:lnTo>
                    <a:pt x="6202597" y="3177720"/>
                  </a:lnTo>
                  <a:lnTo>
                    <a:pt x="6266826" y="3176264"/>
                  </a:lnTo>
                  <a:lnTo>
                    <a:pt x="6333992" y="3174984"/>
                  </a:lnTo>
                  <a:lnTo>
                    <a:pt x="6396022" y="3174052"/>
                  </a:lnTo>
                  <a:lnTo>
                    <a:pt x="6444843" y="3173639"/>
                  </a:lnTo>
                  <a:lnTo>
                    <a:pt x="6517183" y="3174536"/>
                  </a:lnTo>
                  <a:lnTo>
                    <a:pt x="6571441" y="3172880"/>
                  </a:lnTo>
                  <a:lnTo>
                    <a:pt x="6624119" y="3168873"/>
                  </a:lnTo>
                  <a:lnTo>
                    <a:pt x="6664178" y="3162438"/>
                  </a:lnTo>
                  <a:lnTo>
                    <a:pt x="6715773" y="3139281"/>
                  </a:lnTo>
                  <a:lnTo>
                    <a:pt x="6738974" y="3107860"/>
                  </a:lnTo>
                  <a:lnTo>
                    <a:pt x="6743507" y="3072419"/>
                  </a:lnTo>
                  <a:lnTo>
                    <a:pt x="6739095" y="3037206"/>
                  </a:lnTo>
                  <a:lnTo>
                    <a:pt x="6735464" y="3006464"/>
                  </a:lnTo>
                  <a:lnTo>
                    <a:pt x="6733142" y="2959560"/>
                  </a:lnTo>
                  <a:lnTo>
                    <a:pt x="6727580" y="2907211"/>
                  </a:lnTo>
                  <a:lnTo>
                    <a:pt x="6720883" y="2853119"/>
                  </a:lnTo>
                  <a:lnTo>
                    <a:pt x="6715155" y="2800985"/>
                  </a:lnTo>
                  <a:lnTo>
                    <a:pt x="6712501" y="2754514"/>
                  </a:lnTo>
                  <a:lnTo>
                    <a:pt x="6710901" y="2713706"/>
                  </a:lnTo>
                  <a:lnTo>
                    <a:pt x="6707158" y="2662936"/>
                  </a:lnTo>
                  <a:lnTo>
                    <a:pt x="6701831" y="2605175"/>
                  </a:lnTo>
                  <a:lnTo>
                    <a:pt x="6695478" y="2543394"/>
                  </a:lnTo>
                  <a:lnTo>
                    <a:pt x="6675850" y="2363647"/>
                  </a:lnTo>
                  <a:lnTo>
                    <a:pt x="6670980" y="2315500"/>
                  </a:lnTo>
                  <a:lnTo>
                    <a:pt x="6667877" y="2278189"/>
                  </a:lnTo>
                  <a:lnTo>
                    <a:pt x="6667099" y="2254686"/>
                  </a:lnTo>
                  <a:lnTo>
                    <a:pt x="6668238" y="2207059"/>
                  </a:lnTo>
                  <a:lnTo>
                    <a:pt x="6668486" y="2159426"/>
                  </a:lnTo>
                  <a:lnTo>
                    <a:pt x="6668136" y="2064158"/>
                  </a:lnTo>
                  <a:lnTo>
                    <a:pt x="6666859" y="2016784"/>
                  </a:lnTo>
                  <a:lnTo>
                    <a:pt x="6663574" y="1969549"/>
                  </a:lnTo>
                  <a:lnTo>
                    <a:pt x="6659100" y="1922405"/>
                  </a:lnTo>
                  <a:lnTo>
                    <a:pt x="6654256" y="1875302"/>
                  </a:lnTo>
                  <a:lnTo>
                    <a:pt x="6649862" y="1828191"/>
                  </a:lnTo>
                  <a:lnTo>
                    <a:pt x="6646736" y="1781023"/>
                  </a:lnTo>
                  <a:lnTo>
                    <a:pt x="6645697" y="1733749"/>
                  </a:lnTo>
                  <a:lnTo>
                    <a:pt x="6645972" y="1639692"/>
                  </a:lnTo>
                  <a:lnTo>
                    <a:pt x="6645697" y="1452292"/>
                  </a:lnTo>
                  <a:lnTo>
                    <a:pt x="6647328" y="1399888"/>
                  </a:lnTo>
                  <a:lnTo>
                    <a:pt x="6651526" y="1347719"/>
                  </a:lnTo>
                  <a:lnTo>
                    <a:pt x="6662453" y="1243624"/>
                  </a:lnTo>
                  <a:lnTo>
                    <a:pt x="6666597" y="1191468"/>
                  </a:lnTo>
                  <a:lnTo>
                    <a:pt x="6668136" y="1139086"/>
                  </a:lnTo>
                  <a:lnTo>
                    <a:pt x="6667257" y="1103423"/>
                  </a:lnTo>
                  <a:lnTo>
                    <a:pt x="6665937" y="1067593"/>
                  </a:lnTo>
                  <a:lnTo>
                    <a:pt x="6665757" y="1031771"/>
                  </a:lnTo>
                  <a:lnTo>
                    <a:pt x="6668293" y="996138"/>
                  </a:lnTo>
                  <a:lnTo>
                    <a:pt x="6669507" y="969545"/>
                  </a:lnTo>
                  <a:lnTo>
                    <a:pt x="6670000" y="920935"/>
                  </a:lnTo>
                  <a:lnTo>
                    <a:pt x="6669958" y="857635"/>
                  </a:lnTo>
                  <a:lnTo>
                    <a:pt x="6668196" y="604087"/>
                  </a:lnTo>
                  <a:lnTo>
                    <a:pt x="6668512" y="561193"/>
                  </a:lnTo>
                  <a:lnTo>
                    <a:pt x="6668242" y="529068"/>
                  </a:lnTo>
                  <a:lnTo>
                    <a:pt x="6668136" y="420312"/>
                  </a:lnTo>
                  <a:lnTo>
                    <a:pt x="6645697" y="215785"/>
                  </a:lnTo>
                  <a:lnTo>
                    <a:pt x="6647115" y="202128"/>
                  </a:lnTo>
                  <a:lnTo>
                    <a:pt x="6639768" y="188351"/>
                  </a:lnTo>
                  <a:lnTo>
                    <a:pt x="6617740" y="161797"/>
                  </a:lnTo>
                  <a:lnTo>
                    <a:pt x="6611247" y="150121"/>
                  </a:lnTo>
                  <a:lnTo>
                    <a:pt x="6595740" y="114730"/>
                  </a:lnTo>
                  <a:lnTo>
                    <a:pt x="6545294" y="71853"/>
                  </a:lnTo>
                  <a:lnTo>
                    <a:pt x="6507192" y="53945"/>
                  </a:lnTo>
                  <a:lnTo>
                    <a:pt x="6461001" y="37277"/>
                  </a:lnTo>
                  <a:lnTo>
                    <a:pt x="6410722" y="24292"/>
                  </a:lnTo>
                  <a:lnTo>
                    <a:pt x="6359152" y="16596"/>
                  </a:lnTo>
                  <a:lnTo>
                    <a:pt x="6305786" y="12370"/>
                  </a:lnTo>
                  <a:lnTo>
                    <a:pt x="6143308" y="4648"/>
                  </a:lnTo>
                  <a:lnTo>
                    <a:pt x="6095222" y="2842"/>
                  </a:lnTo>
                  <a:lnTo>
                    <a:pt x="6047297" y="1562"/>
                  </a:lnTo>
                  <a:lnTo>
                    <a:pt x="5999441" y="720"/>
                  </a:lnTo>
                  <a:lnTo>
                    <a:pt x="5951563" y="229"/>
                  </a:lnTo>
                  <a:lnTo>
                    <a:pt x="5903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10214802" y="6401247"/>
              <a:ext cx="459994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show</a:t>
              </a:r>
              <a:r>
                <a:rPr sz="3800" b="1" spc="9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that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they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valued</a:t>
              </a:r>
              <a:r>
                <a:rPr sz="3800" b="1" spc="-1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and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not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tokenisms?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6" name="object 13">
              <a:extLst>
                <a:ext uri="{FF2B5EF4-FFF2-40B4-BE49-F238E27FC236}">
                  <a16:creationId xmlns:a16="http://schemas.microsoft.com/office/drawing/2014/main" id="{C3F82166-9B66-CB5A-B838-F69C1CBAED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5109" y="6576068"/>
              <a:ext cx="236110" cy="2879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601815" cy="10155555"/>
            <a:chOff x="0" y="0"/>
            <a:chExt cx="19601815" cy="10155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79171" y="2980746"/>
              <a:ext cx="7522325" cy="71746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957629" cy="40579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2812" y="4504571"/>
            <a:ext cx="9304415" cy="536345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Making</a:t>
            </a:r>
            <a:r>
              <a:rPr sz="3100" spc="4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expectations</a:t>
            </a:r>
            <a:r>
              <a:rPr sz="3100" spc="5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clear</a:t>
            </a:r>
            <a:r>
              <a:rPr sz="3100" spc="5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from</a:t>
            </a:r>
            <a:r>
              <a:rPr sz="3100" spc="4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100" spc="4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start</a:t>
            </a:r>
            <a:r>
              <a:rPr sz="3100" spc="4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100" spc="5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spc="-50" dirty="0">
                <a:solidFill>
                  <a:srgbClr val="FFFFFF"/>
                </a:solidFill>
                <a:latin typeface="Gill Sans"/>
                <a:cs typeface="GillSans-SemiBold"/>
              </a:rPr>
              <a:t>a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programme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or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project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creates</a:t>
            </a:r>
            <a:r>
              <a:rPr sz="31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an</a:t>
            </a:r>
            <a:r>
              <a:rPr sz="31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environment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Gill Sans"/>
                <a:cs typeface="GillSans-SemiBold"/>
              </a:rPr>
              <a:t>of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respect and</a:t>
            </a:r>
            <a:r>
              <a:rPr sz="31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understanding</a:t>
            </a:r>
            <a:r>
              <a:rPr lang="en-GB" sz="3100" dirty="0">
                <a:solidFill>
                  <a:srgbClr val="FFFFFF"/>
                </a:solidFill>
                <a:latin typeface="Gill Sans"/>
                <a:cs typeface="GillSans-SemiBold"/>
              </a:rPr>
              <a:t>.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lang="en-GB" sz="3100" spc="10" dirty="0">
                <a:solidFill>
                  <a:srgbClr val="FFFFFF"/>
                </a:solidFill>
                <a:latin typeface="Gill Sans"/>
                <a:cs typeface="GillSans-SemiBold"/>
              </a:rPr>
              <a:t>I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also</a:t>
            </a:r>
            <a:r>
              <a:rPr sz="31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enables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Sans-SemiBold"/>
              </a:rPr>
              <a:t>people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to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take</a:t>
            </a:r>
            <a:r>
              <a:rPr sz="31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ownership</a:t>
            </a:r>
            <a:r>
              <a:rPr sz="31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1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their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work</a:t>
            </a:r>
            <a:r>
              <a:rPr sz="31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with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certainty.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endParaRPr lang="en-GB" sz="3100" spc="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endParaRPr lang="en-GB" sz="3100" spc="10" dirty="0">
              <a:solidFill>
                <a:srgbClr val="FFFFFF"/>
              </a:solidFill>
              <a:latin typeface="Gill Sans"/>
              <a:cs typeface="GillSans-SemiBold"/>
            </a:endParaRPr>
          </a:p>
          <a:p>
            <a:pPr marL="12700" marR="5080">
              <a:lnSpc>
                <a:spcPts val="3130"/>
              </a:lnSpc>
              <a:spcBef>
                <a:spcPts val="480"/>
              </a:spcBef>
            </a:pPr>
            <a:r>
              <a:rPr sz="3100" spc="-20" dirty="0">
                <a:solidFill>
                  <a:srgbClr val="FFFFFF"/>
                </a:solidFill>
                <a:latin typeface="Gill Sans"/>
                <a:cs typeface="GillSans-SemiBold"/>
              </a:rPr>
              <a:t>Time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commitments</a:t>
            </a:r>
            <a:r>
              <a:rPr sz="3100" spc="2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1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work</a:t>
            </a:r>
            <a:r>
              <a:rPr sz="31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capacity</a:t>
            </a:r>
            <a:r>
              <a:rPr sz="31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must</a:t>
            </a:r>
            <a:r>
              <a:rPr sz="31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be</a:t>
            </a:r>
            <a:r>
              <a:rPr sz="3100" spc="3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taken</a:t>
            </a:r>
            <a:r>
              <a:rPr sz="3100" spc="3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Sans-SemiBold"/>
              </a:rPr>
              <a:t>into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account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with</a:t>
            </a:r>
            <a:r>
              <a:rPr sz="3100" spc="2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young</a:t>
            </a:r>
            <a:r>
              <a:rPr sz="31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people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before</a:t>
            </a:r>
            <a:r>
              <a:rPr sz="31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the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start</a:t>
            </a:r>
            <a:r>
              <a:rPr sz="31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of</a:t>
            </a:r>
            <a:r>
              <a:rPr sz="3100" spc="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Gill Sans"/>
                <a:cs typeface="GillSans-SemiBold"/>
              </a:rPr>
              <a:t>the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programme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and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consistently</a:t>
            </a:r>
            <a:r>
              <a:rPr sz="3100" spc="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throughout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Sans-SemiBold"/>
              </a:rPr>
              <a:t>its</a:t>
            </a:r>
            <a:r>
              <a:rPr sz="3100" spc="10" dirty="0">
                <a:solidFill>
                  <a:srgbClr val="FFFFFF"/>
                </a:solidFill>
                <a:latin typeface="Gill Sans"/>
                <a:cs typeface="GillSans-SemiBold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Sans-SemiBold"/>
              </a:rPr>
              <a:t>duration.</a:t>
            </a:r>
            <a:r>
              <a:rPr lang="en-GB" sz="3100" spc="-10" dirty="0">
                <a:latin typeface="Gill Sans"/>
                <a:cs typeface="GillSans-SemiBold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There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should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be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clear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structures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for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accountability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so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that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any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issues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or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concerns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raised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by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the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or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Gill Sans"/>
                <a:cs typeface="Gill Sans"/>
              </a:rPr>
              <a:t>the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organisation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can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be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addressed.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These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processes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should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Gill Sans"/>
                <a:cs typeface="Gill Sans"/>
              </a:rPr>
              <a:t>be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focused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on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understanding and</a:t>
            </a:r>
            <a:r>
              <a:rPr sz="3100" spc="-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learning,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centering 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 Sans"/>
              </a:rPr>
              <a:t>people’s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wellbeing,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and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should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not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at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all</a:t>
            </a:r>
            <a:r>
              <a:rPr sz="3100" spc="-15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dirty="0">
                <a:solidFill>
                  <a:srgbClr val="FFFFFF"/>
                </a:solidFill>
                <a:latin typeface="Gill Sans"/>
                <a:cs typeface="Gill Sans"/>
              </a:rPr>
              <a:t>feel</a:t>
            </a:r>
            <a:r>
              <a:rPr sz="3100" spc="-2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Gill Sans"/>
                <a:cs typeface="Gill Sans"/>
              </a:rPr>
              <a:t>punitive.</a:t>
            </a:r>
            <a:endParaRPr sz="3100" dirty="0">
              <a:latin typeface="Gill Sans"/>
              <a:cs typeface="Gill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261" y="534529"/>
            <a:ext cx="13279119" cy="2357633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marL="12700" marR="5080">
              <a:lnSpc>
                <a:spcPts val="8050"/>
              </a:lnSpc>
              <a:spcBef>
                <a:spcPts val="2005"/>
              </a:spcBef>
            </a:pPr>
            <a:r>
              <a:rPr spc="-130" dirty="0">
                <a:solidFill>
                  <a:srgbClr val="E6007E"/>
                </a:solidFill>
              </a:rPr>
              <a:t>Communicating</a:t>
            </a:r>
            <a:r>
              <a:rPr spc="-490" dirty="0">
                <a:solidFill>
                  <a:srgbClr val="E6007E"/>
                </a:solidFill>
              </a:rPr>
              <a:t> </a:t>
            </a:r>
            <a:r>
              <a:rPr spc="-40" dirty="0">
                <a:solidFill>
                  <a:srgbClr val="E6007E"/>
                </a:solidFill>
              </a:rPr>
              <a:t>Expectations </a:t>
            </a:r>
            <a:r>
              <a:rPr spc="-110" dirty="0">
                <a:solidFill>
                  <a:srgbClr val="E6007E"/>
                </a:solidFill>
              </a:rPr>
              <a:t>and</a:t>
            </a:r>
            <a:r>
              <a:rPr spc="-994" dirty="0">
                <a:solidFill>
                  <a:srgbClr val="E6007E"/>
                </a:solidFill>
              </a:rPr>
              <a:t> </a:t>
            </a:r>
            <a:r>
              <a:rPr spc="-10" dirty="0">
                <a:solidFill>
                  <a:srgbClr val="E6007E"/>
                </a:solidFill>
              </a:rPr>
              <a:t>Accountability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67050" y="380816"/>
            <a:ext cx="361655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solidFill>
                  <a:srgbClr val="FFFFFF"/>
                </a:solidFill>
                <a:latin typeface="Gill Sans"/>
                <a:cs typeface="Gill Sans"/>
              </a:rPr>
              <a:t>Involving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75" dirty="0">
                <a:solidFill>
                  <a:srgbClr val="FFFFFF"/>
                </a:solidFill>
                <a:latin typeface="Gill Sans"/>
                <a:cs typeface="Gill Sans"/>
              </a:rPr>
              <a:t>Young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45" dirty="0">
                <a:solidFill>
                  <a:srgbClr val="FFFFFF"/>
                </a:solidFill>
                <a:latin typeface="Gill Sans"/>
                <a:cs typeface="Gill Sans"/>
              </a:rPr>
              <a:t>People</a:t>
            </a:r>
            <a:r>
              <a:rPr sz="1950" spc="-100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77700" y="1624432"/>
            <a:ext cx="9434830" cy="9684385"/>
            <a:chOff x="10177700" y="1624432"/>
            <a:chExt cx="9434830" cy="96843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33467" y="9895332"/>
              <a:ext cx="1078501" cy="9897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7700" y="1624432"/>
              <a:ext cx="3769518" cy="9684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60781" y="1999872"/>
            <a:ext cx="4896293" cy="468705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4487312" y="380817"/>
            <a:ext cx="4896293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5"/>
              </a:spcBef>
            </a:pPr>
            <a:r>
              <a:rPr sz="1950" spc="-50" dirty="0">
                <a:latin typeface="Gill Sans"/>
                <a:cs typeface="Gill Sans"/>
              </a:rPr>
              <a:t>Involving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75" dirty="0">
                <a:latin typeface="Gill Sans"/>
                <a:cs typeface="Gill Sans"/>
              </a:rPr>
              <a:t>Young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45" dirty="0">
                <a:latin typeface="Gill Sans"/>
                <a:cs typeface="Gill Sans"/>
              </a:rPr>
              <a:t>People</a:t>
            </a:r>
            <a:r>
              <a:rPr sz="1950" spc="-100" dirty="0">
                <a:latin typeface="Gill Sans"/>
                <a:cs typeface="Gill Sans"/>
              </a:rPr>
              <a:t> </a:t>
            </a:r>
            <a:r>
              <a:rPr sz="1950" spc="-10" dirty="0">
                <a:latin typeface="Gill Sans"/>
                <a:cs typeface="Gill Sans"/>
              </a:rPr>
              <a:t>Values</a:t>
            </a:r>
            <a:endParaRPr sz="1950" dirty="0">
              <a:latin typeface="Gill Sans"/>
              <a:cs typeface="Gill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11524" y="456448"/>
            <a:ext cx="9945370" cy="185673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pc="-130" dirty="0">
                <a:solidFill>
                  <a:srgbClr val="593B5B"/>
                </a:solidFill>
              </a:rPr>
              <a:t>Questions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85" dirty="0">
                <a:solidFill>
                  <a:srgbClr val="593B5B"/>
                </a:solidFill>
              </a:rPr>
              <a:t>to</a:t>
            </a:r>
            <a:r>
              <a:rPr spc="-480" dirty="0">
                <a:solidFill>
                  <a:srgbClr val="593B5B"/>
                </a:solidFill>
              </a:rPr>
              <a:t> </a:t>
            </a:r>
            <a:r>
              <a:rPr spc="-25" dirty="0">
                <a:solidFill>
                  <a:srgbClr val="593B5B"/>
                </a:solidFill>
              </a:rPr>
              <a:t>consider</a:t>
            </a: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2850" spc="-20" dirty="0">
                <a:solidFill>
                  <a:srgbClr val="E6007E"/>
                </a:solidFill>
              </a:rPr>
              <a:t>Communicating</a:t>
            </a:r>
            <a:r>
              <a:rPr sz="2850" spc="-105" dirty="0">
                <a:solidFill>
                  <a:srgbClr val="E6007E"/>
                </a:solidFill>
              </a:rPr>
              <a:t> </a:t>
            </a:r>
            <a:r>
              <a:rPr sz="2850" spc="-20" dirty="0">
                <a:solidFill>
                  <a:srgbClr val="E6007E"/>
                </a:solidFill>
              </a:rPr>
              <a:t>Expectations</a:t>
            </a:r>
            <a:r>
              <a:rPr sz="2850" spc="-105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and</a:t>
            </a:r>
            <a:r>
              <a:rPr sz="2850" spc="-295" dirty="0">
                <a:solidFill>
                  <a:srgbClr val="E6007E"/>
                </a:solidFill>
              </a:rPr>
              <a:t> </a:t>
            </a:r>
            <a:r>
              <a:rPr sz="2850" spc="-10" dirty="0">
                <a:solidFill>
                  <a:srgbClr val="E6007E"/>
                </a:solidFill>
              </a:rPr>
              <a:t>Accountability</a:t>
            </a:r>
            <a:endParaRPr sz="2850" dirty="0">
              <a:solidFill>
                <a:srgbClr val="E6007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F69EE1-1066-FAD6-1F9F-2E6278019EA9}"/>
              </a:ext>
            </a:extLst>
          </p:cNvPr>
          <p:cNvGrpSpPr/>
          <p:nvPr/>
        </p:nvGrpSpPr>
        <p:grpSpPr>
          <a:xfrm>
            <a:off x="761016" y="3526729"/>
            <a:ext cx="7198137" cy="4561205"/>
            <a:chOff x="761016" y="3526729"/>
            <a:chExt cx="7198137" cy="4561205"/>
          </a:xfrm>
        </p:grpSpPr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B4D6D27A-90EC-B9DB-FFB3-964D4D77F2E8}"/>
                </a:ext>
              </a:extLst>
            </p:cNvPr>
            <p:cNvSpPr/>
            <p:nvPr/>
          </p:nvSpPr>
          <p:spPr>
            <a:xfrm>
              <a:off x="761016" y="3526729"/>
              <a:ext cx="7198137" cy="4561205"/>
            </a:xfrm>
            <a:custGeom>
              <a:avLst/>
              <a:gdLst/>
              <a:ahLst/>
              <a:cxnLst/>
              <a:rect l="l" t="t" r="r" b="b"/>
              <a:pathLst>
                <a:path w="6229984" h="3863975">
                  <a:moveTo>
                    <a:pt x="5420526" y="0"/>
                  </a:moveTo>
                  <a:lnTo>
                    <a:pt x="3861613" y="866"/>
                  </a:lnTo>
                  <a:lnTo>
                    <a:pt x="2246472" y="9508"/>
                  </a:lnTo>
                  <a:lnTo>
                    <a:pt x="1488766" y="11401"/>
                  </a:lnTo>
                  <a:lnTo>
                    <a:pt x="1131932" y="13204"/>
                  </a:lnTo>
                  <a:lnTo>
                    <a:pt x="1030002" y="12962"/>
                  </a:lnTo>
                  <a:lnTo>
                    <a:pt x="979049" y="12521"/>
                  </a:lnTo>
                  <a:lnTo>
                    <a:pt x="928106" y="11814"/>
                  </a:lnTo>
                  <a:lnTo>
                    <a:pt x="877175" y="10803"/>
                  </a:lnTo>
                  <a:lnTo>
                    <a:pt x="792561" y="10551"/>
                  </a:lnTo>
                  <a:lnTo>
                    <a:pt x="714061" y="13631"/>
                  </a:lnTo>
                  <a:lnTo>
                    <a:pt x="641420" y="19712"/>
                  </a:lnTo>
                  <a:lnTo>
                    <a:pt x="574386" y="28468"/>
                  </a:lnTo>
                  <a:lnTo>
                    <a:pt x="512702" y="39569"/>
                  </a:lnTo>
                  <a:lnTo>
                    <a:pt x="456117" y="52687"/>
                  </a:lnTo>
                  <a:lnTo>
                    <a:pt x="404376" y="67494"/>
                  </a:lnTo>
                  <a:lnTo>
                    <a:pt x="357225" y="83662"/>
                  </a:lnTo>
                  <a:lnTo>
                    <a:pt x="314410" y="100861"/>
                  </a:lnTo>
                  <a:lnTo>
                    <a:pt x="275677" y="118764"/>
                  </a:lnTo>
                  <a:lnTo>
                    <a:pt x="240773" y="137042"/>
                  </a:lnTo>
                  <a:lnTo>
                    <a:pt x="181434" y="173410"/>
                  </a:lnTo>
                  <a:lnTo>
                    <a:pt x="134361" y="207338"/>
                  </a:lnTo>
                  <a:lnTo>
                    <a:pt x="82109" y="261065"/>
                  </a:lnTo>
                  <a:lnTo>
                    <a:pt x="67927" y="304625"/>
                  </a:lnTo>
                  <a:lnTo>
                    <a:pt x="64596" y="350509"/>
                  </a:lnTo>
                  <a:lnTo>
                    <a:pt x="64467" y="395978"/>
                  </a:lnTo>
                  <a:lnTo>
                    <a:pt x="59891" y="438298"/>
                  </a:lnTo>
                  <a:lnTo>
                    <a:pt x="50207" y="491784"/>
                  </a:lnTo>
                  <a:lnTo>
                    <a:pt x="45398" y="544941"/>
                  </a:lnTo>
                  <a:lnTo>
                    <a:pt x="43925" y="598219"/>
                  </a:lnTo>
                  <a:lnTo>
                    <a:pt x="44248" y="652071"/>
                  </a:lnTo>
                  <a:lnTo>
                    <a:pt x="43016" y="701708"/>
                  </a:lnTo>
                  <a:lnTo>
                    <a:pt x="38978" y="751245"/>
                  </a:lnTo>
                  <a:lnTo>
                    <a:pt x="28136" y="850228"/>
                  </a:lnTo>
                  <a:lnTo>
                    <a:pt x="24160" y="899781"/>
                  </a:lnTo>
                  <a:lnTo>
                    <a:pt x="23034" y="949444"/>
                  </a:lnTo>
                  <a:lnTo>
                    <a:pt x="22795" y="1001536"/>
                  </a:lnTo>
                  <a:lnTo>
                    <a:pt x="20801" y="1053619"/>
                  </a:lnTo>
                  <a:lnTo>
                    <a:pt x="17554" y="1105695"/>
                  </a:lnTo>
                  <a:lnTo>
                    <a:pt x="13558" y="1157765"/>
                  </a:lnTo>
                  <a:lnTo>
                    <a:pt x="9318" y="1209831"/>
                  </a:lnTo>
                  <a:lnTo>
                    <a:pt x="5338" y="1261893"/>
                  </a:lnTo>
                  <a:lnTo>
                    <a:pt x="2123" y="1313953"/>
                  </a:lnTo>
                  <a:lnTo>
                    <a:pt x="175" y="1366013"/>
                  </a:lnTo>
                  <a:lnTo>
                    <a:pt x="0" y="1418073"/>
                  </a:lnTo>
                  <a:lnTo>
                    <a:pt x="2100" y="1470136"/>
                  </a:lnTo>
                  <a:lnTo>
                    <a:pt x="6982" y="1522202"/>
                  </a:lnTo>
                  <a:lnTo>
                    <a:pt x="12241" y="1573739"/>
                  </a:lnTo>
                  <a:lnTo>
                    <a:pt x="15678" y="1625224"/>
                  </a:lnTo>
                  <a:lnTo>
                    <a:pt x="17925" y="1676678"/>
                  </a:lnTo>
                  <a:lnTo>
                    <a:pt x="21374" y="1779572"/>
                  </a:lnTo>
                  <a:lnTo>
                    <a:pt x="23839" y="1831055"/>
                  </a:lnTo>
                  <a:lnTo>
                    <a:pt x="27641" y="1882589"/>
                  </a:lnTo>
                  <a:lnTo>
                    <a:pt x="31775" y="1935510"/>
                  </a:lnTo>
                  <a:lnTo>
                    <a:pt x="34722" y="1988357"/>
                  </a:lnTo>
                  <a:lnTo>
                    <a:pt x="36726" y="2041152"/>
                  </a:lnTo>
                  <a:lnTo>
                    <a:pt x="38034" y="2093916"/>
                  </a:lnTo>
                  <a:lnTo>
                    <a:pt x="38890" y="2146671"/>
                  </a:lnTo>
                  <a:lnTo>
                    <a:pt x="40226" y="2252240"/>
                  </a:lnTo>
                  <a:lnTo>
                    <a:pt x="41198" y="2305096"/>
                  </a:lnTo>
                  <a:lnTo>
                    <a:pt x="42698" y="2358030"/>
                  </a:lnTo>
                  <a:lnTo>
                    <a:pt x="44970" y="2406930"/>
                  </a:lnTo>
                  <a:lnTo>
                    <a:pt x="48126" y="2455740"/>
                  </a:lnTo>
                  <a:lnTo>
                    <a:pt x="55581" y="2553224"/>
                  </a:lnTo>
                  <a:lnTo>
                    <a:pt x="59125" y="2601965"/>
                  </a:lnTo>
                  <a:lnTo>
                    <a:pt x="62045" y="2650749"/>
                  </a:lnTo>
                  <a:lnTo>
                    <a:pt x="63961" y="2699611"/>
                  </a:lnTo>
                  <a:lnTo>
                    <a:pt x="64498" y="2748583"/>
                  </a:lnTo>
                  <a:lnTo>
                    <a:pt x="64688" y="2798272"/>
                  </a:lnTo>
                  <a:lnTo>
                    <a:pt x="65708" y="2847929"/>
                  </a:lnTo>
                  <a:lnTo>
                    <a:pt x="67393" y="2897562"/>
                  </a:lnTo>
                  <a:lnTo>
                    <a:pt x="69578" y="2947176"/>
                  </a:lnTo>
                  <a:lnTo>
                    <a:pt x="80029" y="3145609"/>
                  </a:lnTo>
                  <a:lnTo>
                    <a:pt x="82244" y="3195248"/>
                  </a:lnTo>
                  <a:lnTo>
                    <a:pt x="83972" y="3244913"/>
                  </a:lnTo>
                  <a:lnTo>
                    <a:pt x="85047" y="3294614"/>
                  </a:lnTo>
                  <a:lnTo>
                    <a:pt x="85304" y="3344356"/>
                  </a:lnTo>
                  <a:lnTo>
                    <a:pt x="87189" y="3396618"/>
                  </a:lnTo>
                  <a:lnTo>
                    <a:pt x="92045" y="3448402"/>
                  </a:lnTo>
                  <a:lnTo>
                    <a:pt x="98018" y="3499990"/>
                  </a:lnTo>
                  <a:lnTo>
                    <a:pt x="103251" y="3551668"/>
                  </a:lnTo>
                  <a:lnTo>
                    <a:pt x="105890" y="3603719"/>
                  </a:lnTo>
                  <a:lnTo>
                    <a:pt x="104069" y="3644311"/>
                  </a:lnTo>
                  <a:lnTo>
                    <a:pt x="99840" y="3686591"/>
                  </a:lnTo>
                  <a:lnTo>
                    <a:pt x="96699" y="3728761"/>
                  </a:lnTo>
                  <a:lnTo>
                    <a:pt x="98141" y="3769023"/>
                  </a:lnTo>
                  <a:lnTo>
                    <a:pt x="146637" y="3814628"/>
                  </a:lnTo>
                  <a:lnTo>
                    <a:pt x="193818" y="3827472"/>
                  </a:lnTo>
                  <a:lnTo>
                    <a:pt x="249528" y="3835389"/>
                  </a:lnTo>
                  <a:lnTo>
                    <a:pt x="308694" y="3839662"/>
                  </a:lnTo>
                  <a:lnTo>
                    <a:pt x="366247" y="3841576"/>
                  </a:lnTo>
                  <a:lnTo>
                    <a:pt x="417114" y="3842414"/>
                  </a:lnTo>
                  <a:lnTo>
                    <a:pt x="489580" y="3844493"/>
                  </a:lnTo>
                  <a:lnTo>
                    <a:pt x="634373" y="3846914"/>
                  </a:lnTo>
                  <a:lnTo>
                    <a:pt x="1289409" y="3853551"/>
                  </a:lnTo>
                  <a:lnTo>
                    <a:pt x="2486099" y="3861211"/>
                  </a:lnTo>
                  <a:lnTo>
                    <a:pt x="3289802" y="3863666"/>
                  </a:lnTo>
                  <a:lnTo>
                    <a:pt x="3745453" y="3863317"/>
                  </a:lnTo>
                  <a:lnTo>
                    <a:pt x="3975551" y="3862076"/>
                  </a:lnTo>
                  <a:lnTo>
                    <a:pt x="4121010" y="3860436"/>
                  </a:lnTo>
                  <a:lnTo>
                    <a:pt x="4204146" y="3858794"/>
                  </a:lnTo>
                  <a:lnTo>
                    <a:pt x="4297865" y="3855734"/>
                  </a:lnTo>
                  <a:lnTo>
                    <a:pt x="4352907" y="3854285"/>
                  </a:lnTo>
                  <a:lnTo>
                    <a:pt x="4410478" y="3853110"/>
                  </a:lnTo>
                  <a:lnTo>
                    <a:pt x="4469946" y="3852175"/>
                  </a:lnTo>
                  <a:lnTo>
                    <a:pt x="4592050" y="3850884"/>
                  </a:lnTo>
                  <a:lnTo>
                    <a:pt x="4986347" y="3848830"/>
                  </a:lnTo>
                  <a:lnTo>
                    <a:pt x="5068713" y="3847805"/>
                  </a:lnTo>
                  <a:lnTo>
                    <a:pt x="5128355" y="3846079"/>
                  </a:lnTo>
                  <a:lnTo>
                    <a:pt x="5296372" y="3838014"/>
                  </a:lnTo>
                  <a:lnTo>
                    <a:pt x="5483127" y="3828354"/>
                  </a:lnTo>
                  <a:lnTo>
                    <a:pt x="5600311" y="3821608"/>
                  </a:lnTo>
                  <a:lnTo>
                    <a:pt x="5649459" y="3818425"/>
                  </a:lnTo>
                  <a:lnTo>
                    <a:pt x="5680995" y="3816870"/>
                  </a:lnTo>
                  <a:lnTo>
                    <a:pt x="5730161" y="3815116"/>
                  </a:lnTo>
                  <a:lnTo>
                    <a:pt x="5789500" y="3813367"/>
                  </a:lnTo>
                  <a:lnTo>
                    <a:pt x="5851552" y="3811831"/>
                  </a:lnTo>
                  <a:lnTo>
                    <a:pt x="5908860" y="3810713"/>
                  </a:lnTo>
                  <a:lnTo>
                    <a:pt x="5953964" y="3810217"/>
                  </a:lnTo>
                  <a:lnTo>
                    <a:pt x="6020794" y="3811297"/>
                  </a:lnTo>
                  <a:lnTo>
                    <a:pt x="6070919" y="3809311"/>
                  </a:lnTo>
                  <a:lnTo>
                    <a:pt x="6119585" y="3804500"/>
                  </a:lnTo>
                  <a:lnTo>
                    <a:pt x="6204259" y="3768971"/>
                  </a:lnTo>
                  <a:lnTo>
                    <a:pt x="6225692" y="3731249"/>
                  </a:lnTo>
                  <a:lnTo>
                    <a:pt x="6229879" y="3688703"/>
                  </a:lnTo>
                  <a:lnTo>
                    <a:pt x="6225802" y="3646428"/>
                  </a:lnTo>
                  <a:lnTo>
                    <a:pt x="6222447" y="3609520"/>
                  </a:lnTo>
                  <a:lnTo>
                    <a:pt x="6220921" y="3563168"/>
                  </a:lnTo>
                  <a:lnTo>
                    <a:pt x="6217091" y="3511760"/>
                  </a:lnTo>
                  <a:lnTo>
                    <a:pt x="6207021" y="3404071"/>
                  </a:lnTo>
                  <a:lnTo>
                    <a:pt x="6203030" y="3352936"/>
                  </a:lnTo>
                  <a:lnTo>
                    <a:pt x="6201233" y="3307037"/>
                  </a:lnTo>
                  <a:lnTo>
                    <a:pt x="6200623" y="3202455"/>
                  </a:lnTo>
                  <a:lnTo>
                    <a:pt x="6200433" y="3097850"/>
                  </a:lnTo>
                  <a:lnTo>
                    <a:pt x="6200763" y="2993246"/>
                  </a:lnTo>
                  <a:lnTo>
                    <a:pt x="6201715" y="2888663"/>
                  </a:lnTo>
                  <a:lnTo>
                    <a:pt x="6195179" y="2841879"/>
                  </a:lnTo>
                  <a:lnTo>
                    <a:pt x="6165292" y="2752643"/>
                  </a:lnTo>
                  <a:lnTo>
                    <a:pt x="6159287" y="2706961"/>
                  </a:lnTo>
                  <a:lnTo>
                    <a:pt x="6160211" y="2661216"/>
                  </a:lnTo>
                  <a:lnTo>
                    <a:pt x="6160553" y="2615468"/>
                  </a:lnTo>
                  <a:lnTo>
                    <a:pt x="6160250" y="2478225"/>
                  </a:lnTo>
                  <a:lnTo>
                    <a:pt x="6159335" y="2428446"/>
                  </a:lnTo>
                  <a:lnTo>
                    <a:pt x="6156926" y="2378802"/>
                  </a:lnTo>
                  <a:lnTo>
                    <a:pt x="6153533" y="2329253"/>
                  </a:lnTo>
                  <a:lnTo>
                    <a:pt x="6145815" y="2230282"/>
                  </a:lnTo>
                  <a:lnTo>
                    <a:pt x="6142505" y="2180780"/>
                  </a:lnTo>
                  <a:lnTo>
                    <a:pt x="6140237" y="2131215"/>
                  </a:lnTo>
                  <a:lnTo>
                    <a:pt x="6139517" y="2081546"/>
                  </a:lnTo>
                  <a:lnTo>
                    <a:pt x="6139761" y="1984711"/>
                  </a:lnTo>
                  <a:lnTo>
                    <a:pt x="6139517" y="1743640"/>
                  </a:lnTo>
                  <a:lnTo>
                    <a:pt x="6140636" y="1689692"/>
                  </a:lnTo>
                  <a:lnTo>
                    <a:pt x="6143623" y="1635965"/>
                  </a:lnTo>
                  <a:lnTo>
                    <a:pt x="6147727" y="1582374"/>
                  </a:lnTo>
                  <a:lnTo>
                    <a:pt x="6152194" y="1528830"/>
                  </a:lnTo>
                  <a:lnTo>
                    <a:pt x="6156272" y="1475246"/>
                  </a:lnTo>
                  <a:lnTo>
                    <a:pt x="6159209" y="1421535"/>
                  </a:lnTo>
                  <a:lnTo>
                    <a:pt x="6160250" y="1367610"/>
                  </a:lnTo>
                  <a:lnTo>
                    <a:pt x="6159436" y="1324794"/>
                  </a:lnTo>
                  <a:lnTo>
                    <a:pt x="6158218" y="1281777"/>
                  </a:lnTo>
                  <a:lnTo>
                    <a:pt x="6158053" y="1238771"/>
                  </a:lnTo>
                  <a:lnTo>
                    <a:pt x="6160396" y="1195992"/>
                  </a:lnTo>
                  <a:lnTo>
                    <a:pt x="6161352" y="1172847"/>
                  </a:lnTo>
                  <a:lnTo>
                    <a:pt x="6161859" y="1131659"/>
                  </a:lnTo>
                  <a:lnTo>
                    <a:pt x="6162006" y="1076932"/>
                  </a:lnTo>
                  <a:lnTo>
                    <a:pt x="6161882" y="1013170"/>
                  </a:lnTo>
                  <a:lnTo>
                    <a:pt x="6160289" y="716481"/>
                  </a:lnTo>
                  <a:lnTo>
                    <a:pt x="6160599" y="673819"/>
                  </a:lnTo>
                  <a:lnTo>
                    <a:pt x="6160348" y="635250"/>
                  </a:lnTo>
                  <a:lnTo>
                    <a:pt x="6160250" y="504683"/>
                  </a:lnTo>
                  <a:lnTo>
                    <a:pt x="6139517" y="259130"/>
                  </a:lnTo>
                  <a:lnTo>
                    <a:pt x="6140826" y="242736"/>
                  </a:lnTo>
                  <a:lnTo>
                    <a:pt x="6134039" y="226197"/>
                  </a:lnTo>
                  <a:lnTo>
                    <a:pt x="6113686" y="194315"/>
                  </a:lnTo>
                  <a:lnTo>
                    <a:pt x="6107689" y="180301"/>
                  </a:lnTo>
                  <a:lnTo>
                    <a:pt x="6093362" y="137815"/>
                  </a:lnTo>
                  <a:lnTo>
                    <a:pt x="6046762" y="86336"/>
                  </a:lnTo>
                  <a:lnTo>
                    <a:pt x="6011562" y="64835"/>
                  </a:lnTo>
                  <a:lnTo>
                    <a:pt x="5968884" y="44823"/>
                  </a:lnTo>
                  <a:lnTo>
                    <a:pt x="5922435" y="29234"/>
                  </a:lnTo>
                  <a:lnTo>
                    <a:pt x="5874792" y="19993"/>
                  </a:lnTo>
                  <a:lnTo>
                    <a:pt x="5825489" y="14920"/>
                  </a:lnTo>
                  <a:lnTo>
                    <a:pt x="5669820" y="5344"/>
                  </a:lnTo>
                  <a:lnTo>
                    <a:pt x="5619880" y="3044"/>
                  </a:lnTo>
                  <a:lnTo>
                    <a:pt x="5570101" y="1510"/>
                  </a:lnTo>
                  <a:lnTo>
                    <a:pt x="5520364" y="592"/>
                  </a:lnTo>
                  <a:lnTo>
                    <a:pt x="5470545" y="139"/>
                  </a:lnTo>
                  <a:lnTo>
                    <a:pt x="5420526" y="0"/>
                  </a:lnTo>
                  <a:close/>
                </a:path>
              </a:pathLst>
            </a:custGeom>
            <a:solidFill>
              <a:srgbClr val="FBA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494153" y="4095494"/>
              <a:ext cx="5752465" cy="319786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much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autonomy</a:t>
              </a:r>
              <a:r>
                <a:rPr sz="3800" b="1" spc="-14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21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21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have</a:t>
              </a:r>
              <a:r>
                <a:rPr sz="3800" b="1" spc="-2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deciding</a:t>
              </a:r>
              <a:r>
                <a:rPr sz="3800" b="1" spc="-20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their</a:t>
              </a:r>
              <a:r>
                <a:rPr sz="3800" b="1" spc="-1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level</a:t>
              </a:r>
              <a:r>
                <a:rPr sz="3800" b="1" spc="-19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commitment;</a:t>
              </a:r>
              <a:r>
                <a:rPr sz="3800" b="1" spc="-114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can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they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take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on</a:t>
              </a:r>
              <a:r>
                <a:rPr sz="3800" b="1" spc="-8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more</a:t>
              </a:r>
              <a:r>
                <a:rPr sz="3800" b="1" spc="-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or</a:t>
              </a:r>
              <a:r>
                <a:rPr sz="3800" b="1" spc="-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less</a:t>
              </a:r>
              <a:r>
                <a:rPr sz="3800" b="1" spc="-7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depending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on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their</a:t>
              </a:r>
              <a:r>
                <a:rPr sz="3800" b="1" spc="-7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capacity?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id="{9E766510-F4B6-20B0-C327-62DDC2F85A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018" y="4223738"/>
              <a:ext cx="236110" cy="28793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5FD196-E5D0-1398-595D-3C3BF0A5E4F6}"/>
              </a:ext>
            </a:extLst>
          </p:cNvPr>
          <p:cNvGrpSpPr/>
          <p:nvPr/>
        </p:nvGrpSpPr>
        <p:grpSpPr>
          <a:xfrm>
            <a:off x="2791135" y="7638564"/>
            <a:ext cx="6495415" cy="2794509"/>
            <a:chOff x="2791135" y="7638564"/>
            <a:chExt cx="6495415" cy="2794509"/>
          </a:xfrm>
        </p:grpSpPr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C77F113A-86A6-782B-B257-AE1ABE3C749B}"/>
                </a:ext>
              </a:extLst>
            </p:cNvPr>
            <p:cNvSpPr/>
            <p:nvPr/>
          </p:nvSpPr>
          <p:spPr>
            <a:xfrm>
              <a:off x="2791135" y="7638564"/>
              <a:ext cx="6495415" cy="2794509"/>
            </a:xfrm>
            <a:custGeom>
              <a:avLst/>
              <a:gdLst/>
              <a:ahLst/>
              <a:cxnLst/>
              <a:rect l="l" t="t" r="r" b="b"/>
              <a:pathLst>
                <a:path w="6408419" h="3392804">
                  <a:moveTo>
                    <a:pt x="5575536" y="0"/>
                  </a:moveTo>
                  <a:lnTo>
                    <a:pt x="4184451" y="279"/>
                  </a:lnTo>
                  <a:lnTo>
                    <a:pt x="1531446" y="10007"/>
                  </a:lnTo>
                  <a:lnTo>
                    <a:pt x="1216843" y="11484"/>
                  </a:lnTo>
                  <a:lnTo>
                    <a:pt x="1111987" y="11567"/>
                  </a:lnTo>
                  <a:lnTo>
                    <a:pt x="1007159" y="10991"/>
                  </a:lnTo>
                  <a:lnTo>
                    <a:pt x="954759" y="10370"/>
                  </a:lnTo>
                  <a:lnTo>
                    <a:pt x="902370" y="9481"/>
                  </a:lnTo>
                  <a:lnTo>
                    <a:pt x="820282" y="9189"/>
                  </a:lnTo>
                  <a:lnTo>
                    <a:pt x="743778" y="11504"/>
                  </a:lnTo>
                  <a:lnTo>
                    <a:pt x="672640" y="16184"/>
                  </a:lnTo>
                  <a:lnTo>
                    <a:pt x="606650" y="22988"/>
                  </a:lnTo>
                  <a:lnTo>
                    <a:pt x="545591" y="31677"/>
                  </a:lnTo>
                  <a:lnTo>
                    <a:pt x="489244" y="42010"/>
                  </a:lnTo>
                  <a:lnTo>
                    <a:pt x="437393" y="53747"/>
                  </a:lnTo>
                  <a:lnTo>
                    <a:pt x="389820" y="66647"/>
                  </a:lnTo>
                  <a:lnTo>
                    <a:pt x="346305" y="80469"/>
                  </a:lnTo>
                  <a:lnTo>
                    <a:pt x="306633" y="94974"/>
                  </a:lnTo>
                  <a:lnTo>
                    <a:pt x="270585" y="109921"/>
                  </a:lnTo>
                  <a:lnTo>
                    <a:pt x="208489" y="140180"/>
                  </a:lnTo>
                  <a:lnTo>
                    <a:pt x="158277" y="169321"/>
                  </a:lnTo>
                  <a:lnTo>
                    <a:pt x="118206" y="195423"/>
                  </a:lnTo>
                  <a:lnTo>
                    <a:pt x="84592" y="229229"/>
                  </a:lnTo>
                  <a:lnTo>
                    <a:pt x="70006" y="267478"/>
                  </a:lnTo>
                  <a:lnTo>
                    <a:pt x="66579" y="307765"/>
                  </a:lnTo>
                  <a:lnTo>
                    <a:pt x="66445" y="347687"/>
                  </a:lnTo>
                  <a:lnTo>
                    <a:pt x="61736" y="384841"/>
                  </a:lnTo>
                  <a:lnTo>
                    <a:pt x="51775" y="431803"/>
                  </a:lnTo>
                  <a:lnTo>
                    <a:pt x="46830" y="478479"/>
                  </a:lnTo>
                  <a:lnTo>
                    <a:pt x="45314" y="525261"/>
                  </a:lnTo>
                  <a:lnTo>
                    <a:pt x="45643" y="572542"/>
                  </a:lnTo>
                  <a:lnTo>
                    <a:pt x="43732" y="624835"/>
                  </a:lnTo>
                  <a:lnTo>
                    <a:pt x="38081" y="677011"/>
                  </a:lnTo>
                  <a:lnTo>
                    <a:pt x="31202" y="729152"/>
                  </a:lnTo>
                  <a:lnTo>
                    <a:pt x="25611" y="781336"/>
                  </a:lnTo>
                  <a:lnTo>
                    <a:pt x="23821" y="833644"/>
                  </a:lnTo>
                  <a:lnTo>
                    <a:pt x="23444" y="883959"/>
                  </a:lnTo>
                  <a:lnTo>
                    <a:pt x="20943" y="934264"/>
                  </a:lnTo>
                  <a:lnTo>
                    <a:pt x="17009" y="984562"/>
                  </a:lnTo>
                  <a:lnTo>
                    <a:pt x="7603" y="1085142"/>
                  </a:lnTo>
                  <a:lnTo>
                    <a:pt x="3511" y="1135426"/>
                  </a:lnTo>
                  <a:lnTo>
                    <a:pt x="746" y="1185708"/>
                  </a:lnTo>
                  <a:lnTo>
                    <a:pt x="0" y="1235990"/>
                  </a:lnTo>
                  <a:lnTo>
                    <a:pt x="1960" y="1286274"/>
                  </a:lnTo>
                  <a:lnTo>
                    <a:pt x="7319" y="1336561"/>
                  </a:lnTo>
                  <a:lnTo>
                    <a:pt x="13428" y="1389355"/>
                  </a:lnTo>
                  <a:lnTo>
                    <a:pt x="17135" y="1442088"/>
                  </a:lnTo>
                  <a:lnTo>
                    <a:pt x="19471" y="1494789"/>
                  </a:lnTo>
                  <a:lnTo>
                    <a:pt x="21468" y="1547488"/>
                  </a:lnTo>
                  <a:lnTo>
                    <a:pt x="24159" y="1600215"/>
                  </a:lnTo>
                  <a:lnTo>
                    <a:pt x="28575" y="1653001"/>
                  </a:lnTo>
                  <a:lnTo>
                    <a:pt x="33266" y="1705270"/>
                  </a:lnTo>
                  <a:lnTo>
                    <a:pt x="36452" y="1757461"/>
                  </a:lnTo>
                  <a:lnTo>
                    <a:pt x="38490" y="1809599"/>
                  </a:lnTo>
                  <a:lnTo>
                    <a:pt x="39741" y="1861713"/>
                  </a:lnTo>
                  <a:lnTo>
                    <a:pt x="41316" y="1965976"/>
                  </a:lnTo>
                  <a:lnTo>
                    <a:pt x="42359" y="2018178"/>
                  </a:lnTo>
                  <a:lnTo>
                    <a:pt x="44051" y="2070465"/>
                  </a:lnTo>
                  <a:lnTo>
                    <a:pt x="46803" y="2119527"/>
                  </a:lnTo>
                  <a:lnTo>
                    <a:pt x="50672" y="2168491"/>
                  </a:lnTo>
                  <a:lnTo>
                    <a:pt x="59439" y="2266303"/>
                  </a:lnTo>
                  <a:lnTo>
                    <a:pt x="63180" y="2315239"/>
                  </a:lnTo>
                  <a:lnTo>
                    <a:pt x="65720" y="2364252"/>
                  </a:lnTo>
                  <a:lnTo>
                    <a:pt x="66480" y="2413386"/>
                  </a:lnTo>
                  <a:lnTo>
                    <a:pt x="66822" y="2465738"/>
                  </a:lnTo>
                  <a:lnTo>
                    <a:pt x="68345" y="2518050"/>
                  </a:lnTo>
                  <a:lnTo>
                    <a:pt x="70755" y="2570334"/>
                  </a:lnTo>
                  <a:lnTo>
                    <a:pt x="73760" y="2622603"/>
                  </a:lnTo>
                  <a:lnTo>
                    <a:pt x="80383" y="2727137"/>
                  </a:lnTo>
                  <a:lnTo>
                    <a:pt x="83415" y="2779425"/>
                  </a:lnTo>
                  <a:lnTo>
                    <a:pt x="85871" y="2831743"/>
                  </a:lnTo>
                  <a:lnTo>
                    <a:pt x="87458" y="2884101"/>
                  </a:lnTo>
                  <a:lnTo>
                    <a:pt x="87882" y="2936512"/>
                  </a:lnTo>
                  <a:lnTo>
                    <a:pt x="89820" y="2982397"/>
                  </a:lnTo>
                  <a:lnTo>
                    <a:pt x="94813" y="3027864"/>
                  </a:lnTo>
                  <a:lnTo>
                    <a:pt x="100955" y="3073162"/>
                  </a:lnTo>
                  <a:lnTo>
                    <a:pt x="106338" y="3118539"/>
                  </a:lnTo>
                  <a:lnTo>
                    <a:pt x="109054" y="3164243"/>
                  </a:lnTo>
                  <a:lnTo>
                    <a:pt x="107177" y="3199880"/>
                  </a:lnTo>
                  <a:lnTo>
                    <a:pt x="102827" y="3237004"/>
                  </a:lnTo>
                  <a:lnTo>
                    <a:pt x="99595" y="3274032"/>
                  </a:lnTo>
                  <a:lnTo>
                    <a:pt x="116416" y="3332694"/>
                  </a:lnTo>
                  <a:lnTo>
                    <a:pt x="150960" y="3349426"/>
                  </a:lnTo>
                  <a:lnTo>
                    <a:pt x="199491" y="3360706"/>
                  </a:lnTo>
                  <a:lnTo>
                    <a:pt x="256793" y="3367658"/>
                  </a:lnTo>
                  <a:lnTo>
                    <a:pt x="317651" y="3371412"/>
                  </a:lnTo>
                  <a:lnTo>
                    <a:pt x="376848" y="3373094"/>
                  </a:lnTo>
                  <a:lnTo>
                    <a:pt x="429169" y="3373831"/>
                  </a:lnTo>
                  <a:lnTo>
                    <a:pt x="502460" y="3375631"/>
                  </a:lnTo>
                  <a:lnTo>
                    <a:pt x="712874" y="3378447"/>
                  </a:lnTo>
                  <a:lnTo>
                    <a:pt x="1726142" y="3386200"/>
                  </a:lnTo>
                  <a:lnTo>
                    <a:pt x="3032384" y="3391870"/>
                  </a:lnTo>
                  <a:lnTo>
                    <a:pt x="3713290" y="3392457"/>
                  </a:lnTo>
                  <a:lnTo>
                    <a:pt x="4057500" y="3391298"/>
                  </a:lnTo>
                  <a:lnTo>
                    <a:pt x="4243081" y="3389593"/>
                  </a:lnTo>
                  <a:lnTo>
                    <a:pt x="4325658" y="3388179"/>
                  </a:lnTo>
                  <a:lnTo>
                    <a:pt x="4417736" y="3385599"/>
                  </a:lnTo>
                  <a:lnTo>
                    <a:pt x="4470976" y="3384377"/>
                  </a:lnTo>
                  <a:lnTo>
                    <a:pt x="4526601" y="3383373"/>
                  </a:lnTo>
                  <a:lnTo>
                    <a:pt x="4642816" y="3381915"/>
                  </a:lnTo>
                  <a:lnTo>
                    <a:pt x="4762004" y="3381021"/>
                  </a:lnTo>
                  <a:lnTo>
                    <a:pt x="5139354" y="3379380"/>
                  </a:lnTo>
                  <a:lnTo>
                    <a:pt x="5217737" y="3378492"/>
                  </a:lnTo>
                  <a:lnTo>
                    <a:pt x="5275012" y="3377043"/>
                  </a:lnTo>
                  <a:lnTo>
                    <a:pt x="5426343" y="3370864"/>
                  </a:lnTo>
                  <a:lnTo>
                    <a:pt x="5657353" y="3360663"/>
                  </a:lnTo>
                  <a:lnTo>
                    <a:pt x="5765390" y="3355295"/>
                  </a:lnTo>
                  <a:lnTo>
                    <a:pt x="5811006" y="3352761"/>
                  </a:lnTo>
                  <a:lnTo>
                    <a:pt x="5843444" y="3351397"/>
                  </a:lnTo>
                  <a:lnTo>
                    <a:pt x="5894015" y="3349857"/>
                  </a:lnTo>
                  <a:lnTo>
                    <a:pt x="5955049" y="3348321"/>
                  </a:lnTo>
                  <a:lnTo>
                    <a:pt x="6018874" y="3346971"/>
                  </a:lnTo>
                  <a:lnTo>
                    <a:pt x="6077819" y="3345987"/>
                  </a:lnTo>
                  <a:lnTo>
                    <a:pt x="6124210" y="3345550"/>
                  </a:lnTo>
                  <a:lnTo>
                    <a:pt x="6192952" y="3346500"/>
                  </a:lnTo>
                  <a:lnTo>
                    <a:pt x="6244510" y="3344756"/>
                  </a:lnTo>
                  <a:lnTo>
                    <a:pt x="6294567" y="3340530"/>
                  </a:lnTo>
                  <a:lnTo>
                    <a:pt x="6332634" y="3333746"/>
                  </a:lnTo>
                  <a:lnTo>
                    <a:pt x="6381664" y="3309334"/>
                  </a:lnTo>
                  <a:lnTo>
                    <a:pt x="6403711" y="3276211"/>
                  </a:lnTo>
                  <a:lnTo>
                    <a:pt x="6408016" y="3238853"/>
                  </a:lnTo>
                  <a:lnTo>
                    <a:pt x="6403822" y="3201735"/>
                  </a:lnTo>
                  <a:lnTo>
                    <a:pt x="6400370" y="3169332"/>
                  </a:lnTo>
                  <a:lnTo>
                    <a:pt x="6398164" y="3119884"/>
                  </a:lnTo>
                  <a:lnTo>
                    <a:pt x="6392879" y="3064699"/>
                  </a:lnTo>
                  <a:lnTo>
                    <a:pt x="6386515" y="3007678"/>
                  </a:lnTo>
                  <a:lnTo>
                    <a:pt x="6381072" y="2952723"/>
                  </a:lnTo>
                  <a:lnTo>
                    <a:pt x="6378549" y="2903738"/>
                  </a:lnTo>
                  <a:lnTo>
                    <a:pt x="6377030" y="2860716"/>
                  </a:lnTo>
                  <a:lnTo>
                    <a:pt x="6373475" y="2807194"/>
                  </a:lnTo>
                  <a:lnTo>
                    <a:pt x="6368413" y="2746303"/>
                  </a:lnTo>
                  <a:lnTo>
                    <a:pt x="6362376" y="2681175"/>
                  </a:lnTo>
                  <a:lnTo>
                    <a:pt x="6343725" y="2491693"/>
                  </a:lnTo>
                  <a:lnTo>
                    <a:pt x="6339097" y="2440939"/>
                  </a:lnTo>
                  <a:lnTo>
                    <a:pt x="6336148" y="2401608"/>
                  </a:lnTo>
                  <a:lnTo>
                    <a:pt x="6335409" y="2376833"/>
                  </a:lnTo>
                  <a:lnTo>
                    <a:pt x="6336491" y="2326630"/>
                  </a:lnTo>
                  <a:lnTo>
                    <a:pt x="6336726" y="2276419"/>
                  </a:lnTo>
                  <a:lnTo>
                    <a:pt x="6336393" y="2175991"/>
                  </a:lnTo>
                  <a:lnTo>
                    <a:pt x="6335180" y="2126054"/>
                  </a:lnTo>
                  <a:lnTo>
                    <a:pt x="6332059" y="2076263"/>
                  </a:lnTo>
                  <a:lnTo>
                    <a:pt x="6327807" y="2026566"/>
                  </a:lnTo>
                  <a:lnTo>
                    <a:pt x="6323204" y="1976912"/>
                  </a:lnTo>
                  <a:lnTo>
                    <a:pt x="6319027" y="1927248"/>
                  </a:lnTo>
                  <a:lnTo>
                    <a:pt x="6316054" y="1877524"/>
                  </a:lnTo>
                  <a:lnTo>
                    <a:pt x="6315064" y="1827687"/>
                  </a:lnTo>
                  <a:lnTo>
                    <a:pt x="6315329" y="1728540"/>
                  </a:lnTo>
                  <a:lnTo>
                    <a:pt x="6315064" y="1530994"/>
                  </a:lnTo>
                  <a:lnTo>
                    <a:pt x="6316216" y="1483626"/>
                  </a:lnTo>
                  <a:lnTo>
                    <a:pt x="6319290" y="1436453"/>
                  </a:lnTo>
                  <a:lnTo>
                    <a:pt x="6323512" y="1389398"/>
                  </a:lnTo>
                  <a:lnTo>
                    <a:pt x="6328107" y="1342385"/>
                  </a:lnTo>
                  <a:lnTo>
                    <a:pt x="6332302" y="1295336"/>
                  </a:lnTo>
                  <a:lnTo>
                    <a:pt x="6335322" y="1248176"/>
                  </a:lnTo>
                  <a:lnTo>
                    <a:pt x="6336393" y="1200826"/>
                  </a:lnTo>
                  <a:lnTo>
                    <a:pt x="6335558" y="1163231"/>
                  </a:lnTo>
                  <a:lnTo>
                    <a:pt x="6334303" y="1125460"/>
                  </a:lnTo>
                  <a:lnTo>
                    <a:pt x="6334130" y="1087700"/>
                  </a:lnTo>
                  <a:lnTo>
                    <a:pt x="6336540" y="1050140"/>
                  </a:lnTo>
                  <a:lnTo>
                    <a:pt x="6337602" y="1026509"/>
                  </a:lnTo>
                  <a:lnTo>
                    <a:pt x="6338107" y="983862"/>
                  </a:lnTo>
                  <a:lnTo>
                    <a:pt x="6338180" y="927622"/>
                  </a:lnTo>
                  <a:lnTo>
                    <a:pt x="6337946" y="863217"/>
                  </a:lnTo>
                  <a:lnTo>
                    <a:pt x="6336437" y="632432"/>
                  </a:lnTo>
                  <a:lnTo>
                    <a:pt x="6336747" y="591644"/>
                  </a:lnTo>
                  <a:lnTo>
                    <a:pt x="6336493" y="557775"/>
                  </a:lnTo>
                  <a:lnTo>
                    <a:pt x="6336393" y="443132"/>
                  </a:lnTo>
                  <a:lnTo>
                    <a:pt x="6315064" y="227516"/>
                  </a:lnTo>
                  <a:lnTo>
                    <a:pt x="6316413" y="213126"/>
                  </a:lnTo>
                  <a:lnTo>
                    <a:pt x="6309435" y="198606"/>
                  </a:lnTo>
                  <a:lnTo>
                    <a:pt x="6288500" y="170607"/>
                  </a:lnTo>
                  <a:lnTo>
                    <a:pt x="6282332" y="158304"/>
                  </a:lnTo>
                  <a:lnTo>
                    <a:pt x="6267589" y="121006"/>
                  </a:lnTo>
                  <a:lnTo>
                    <a:pt x="6219659" y="75801"/>
                  </a:lnTo>
                  <a:lnTo>
                    <a:pt x="6183455" y="56921"/>
                  </a:lnTo>
                  <a:lnTo>
                    <a:pt x="6139562" y="39344"/>
                  </a:lnTo>
                  <a:lnTo>
                    <a:pt x="6091782" y="25660"/>
                  </a:lnTo>
                  <a:lnTo>
                    <a:pt x="6042777" y="17550"/>
                  </a:lnTo>
                  <a:lnTo>
                    <a:pt x="5992066" y="13097"/>
                  </a:lnTo>
                  <a:lnTo>
                    <a:pt x="5831952" y="4688"/>
                  </a:lnTo>
                  <a:lnTo>
                    <a:pt x="5780584" y="2669"/>
                  </a:lnTo>
                  <a:lnTo>
                    <a:pt x="5729384" y="1323"/>
                  </a:lnTo>
                  <a:lnTo>
                    <a:pt x="5678225" y="517"/>
                  </a:lnTo>
                  <a:lnTo>
                    <a:pt x="5626984" y="120"/>
                  </a:lnTo>
                  <a:lnTo>
                    <a:pt x="5575536" y="0"/>
                  </a:lnTo>
                  <a:close/>
                </a:path>
              </a:pathLst>
            </a:custGeom>
            <a:solidFill>
              <a:srgbClr val="458F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638802" y="8156703"/>
              <a:ext cx="4429125" cy="164274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7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is</a:t>
              </a:r>
              <a:r>
                <a:rPr sz="3800" b="1" spc="-7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honest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feedback</a:t>
              </a:r>
              <a:r>
                <a:rPr sz="3800" b="1" spc="-18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3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encouraged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from</a:t>
              </a:r>
              <a:r>
                <a:rPr sz="3800" b="1" spc="-18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7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5" name="object 3">
              <a:extLst>
                <a:ext uri="{FF2B5EF4-FFF2-40B4-BE49-F238E27FC236}">
                  <a16:creationId xmlns:a16="http://schemas.microsoft.com/office/drawing/2014/main" id="{82D7402B-F2AE-5AD8-0925-7A8D64C83D6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8527" y="8337880"/>
              <a:ext cx="240411" cy="29318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BA6665C-600A-C787-338F-70D933303774}"/>
              </a:ext>
            </a:extLst>
          </p:cNvPr>
          <p:cNvGrpSpPr/>
          <p:nvPr/>
        </p:nvGrpSpPr>
        <p:grpSpPr>
          <a:xfrm>
            <a:off x="7330558" y="3013019"/>
            <a:ext cx="7013574" cy="3392805"/>
            <a:chOff x="7330558" y="3013019"/>
            <a:chExt cx="7013574" cy="3392805"/>
          </a:xfrm>
        </p:grpSpPr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1B50CE8F-8D09-C6B0-1A7B-0E8EE5519188}"/>
                </a:ext>
              </a:extLst>
            </p:cNvPr>
            <p:cNvSpPr/>
            <p:nvPr/>
          </p:nvSpPr>
          <p:spPr>
            <a:xfrm>
              <a:off x="7330558" y="3013019"/>
              <a:ext cx="7013574" cy="3392805"/>
            </a:xfrm>
            <a:custGeom>
              <a:avLst/>
              <a:gdLst/>
              <a:ahLst/>
              <a:cxnLst/>
              <a:rect l="l" t="t" r="r" b="b"/>
              <a:pathLst>
                <a:path w="7390130" h="4335145">
                  <a:moveTo>
                    <a:pt x="6469973" y="0"/>
                  </a:moveTo>
                  <a:lnTo>
                    <a:pt x="4613346" y="800"/>
                  </a:lnTo>
                  <a:lnTo>
                    <a:pt x="2789457" y="10017"/>
                  </a:lnTo>
                  <a:lnTo>
                    <a:pt x="1774324" y="12687"/>
                  </a:lnTo>
                  <a:lnTo>
                    <a:pt x="1355052" y="14720"/>
                  </a:lnTo>
                  <a:lnTo>
                    <a:pt x="1250252" y="14608"/>
                  </a:lnTo>
                  <a:lnTo>
                    <a:pt x="1145481" y="13793"/>
                  </a:lnTo>
                  <a:lnTo>
                    <a:pt x="1093108" y="13051"/>
                  </a:lnTo>
                  <a:lnTo>
                    <a:pt x="1040746" y="12048"/>
                  </a:lnTo>
                  <a:lnTo>
                    <a:pt x="955730" y="11552"/>
                  </a:lnTo>
                  <a:lnTo>
                    <a:pt x="875890" y="13748"/>
                  </a:lnTo>
                  <a:lnTo>
                    <a:pt x="801048" y="18414"/>
                  </a:lnTo>
                  <a:lnTo>
                    <a:pt x="731022" y="25332"/>
                  </a:lnTo>
                  <a:lnTo>
                    <a:pt x="665634" y="34281"/>
                  </a:lnTo>
                  <a:lnTo>
                    <a:pt x="604703" y="45042"/>
                  </a:lnTo>
                  <a:lnTo>
                    <a:pt x="548049" y="57393"/>
                  </a:lnTo>
                  <a:lnTo>
                    <a:pt x="495493" y="71115"/>
                  </a:lnTo>
                  <a:lnTo>
                    <a:pt x="446854" y="85989"/>
                  </a:lnTo>
                  <a:lnTo>
                    <a:pt x="401953" y="101794"/>
                  </a:lnTo>
                  <a:lnTo>
                    <a:pt x="360610" y="118309"/>
                  </a:lnTo>
                  <a:lnTo>
                    <a:pt x="322644" y="135316"/>
                  </a:lnTo>
                  <a:lnTo>
                    <a:pt x="287877" y="152594"/>
                  </a:lnTo>
                  <a:lnTo>
                    <a:pt x="227216" y="187083"/>
                  </a:lnTo>
                  <a:lnTo>
                    <a:pt x="177188" y="220015"/>
                  </a:lnTo>
                  <a:lnTo>
                    <a:pt x="136354" y="249632"/>
                  </a:lnTo>
                  <a:lnTo>
                    <a:pt x="102278" y="285152"/>
                  </a:lnTo>
                  <a:lnTo>
                    <a:pt x="84492" y="324970"/>
                  </a:lnTo>
                  <a:lnTo>
                    <a:pt x="77745" y="367308"/>
                  </a:lnTo>
                  <a:lnTo>
                    <a:pt x="76786" y="410388"/>
                  </a:lnTo>
                  <a:lnTo>
                    <a:pt x="76363" y="452433"/>
                  </a:lnTo>
                  <a:lnTo>
                    <a:pt x="71225" y="491667"/>
                  </a:lnTo>
                  <a:lnTo>
                    <a:pt x="61517" y="539722"/>
                  </a:lnTo>
                  <a:lnTo>
                    <a:pt x="55741" y="587475"/>
                  </a:lnTo>
                  <a:lnTo>
                    <a:pt x="52964" y="635184"/>
                  </a:lnTo>
                  <a:lnTo>
                    <a:pt x="52253" y="683110"/>
                  </a:lnTo>
                  <a:lnTo>
                    <a:pt x="52671" y="731513"/>
                  </a:lnTo>
                  <a:lnTo>
                    <a:pt x="51666" y="779256"/>
                  </a:lnTo>
                  <a:lnTo>
                    <a:pt x="48035" y="826911"/>
                  </a:lnTo>
                  <a:lnTo>
                    <a:pt x="42837" y="874513"/>
                  </a:lnTo>
                  <a:lnTo>
                    <a:pt x="37128" y="922100"/>
                  </a:lnTo>
                  <a:lnTo>
                    <a:pt x="31966" y="969710"/>
                  </a:lnTo>
                  <a:lnTo>
                    <a:pt x="28407" y="1017380"/>
                  </a:lnTo>
                  <a:lnTo>
                    <a:pt x="27510" y="1065146"/>
                  </a:lnTo>
                  <a:lnTo>
                    <a:pt x="27420" y="1114603"/>
                  </a:lnTo>
                  <a:lnTo>
                    <a:pt x="25772" y="1164051"/>
                  </a:lnTo>
                  <a:lnTo>
                    <a:pt x="22930" y="1213492"/>
                  </a:lnTo>
                  <a:lnTo>
                    <a:pt x="19254" y="1262928"/>
                  </a:lnTo>
                  <a:lnTo>
                    <a:pt x="10854" y="1361786"/>
                  </a:lnTo>
                  <a:lnTo>
                    <a:pt x="6854" y="1411210"/>
                  </a:lnTo>
                  <a:lnTo>
                    <a:pt x="3470" y="1460632"/>
                  </a:lnTo>
                  <a:lnTo>
                    <a:pt x="1064" y="1510054"/>
                  </a:lnTo>
                  <a:lnTo>
                    <a:pt x="0" y="1559476"/>
                  </a:lnTo>
                  <a:lnTo>
                    <a:pt x="638" y="1608900"/>
                  </a:lnTo>
                  <a:lnTo>
                    <a:pt x="3342" y="1658326"/>
                  </a:lnTo>
                  <a:lnTo>
                    <a:pt x="8473" y="1707755"/>
                  </a:lnTo>
                  <a:lnTo>
                    <a:pt x="14063" y="1758355"/>
                  </a:lnTo>
                  <a:lnTo>
                    <a:pt x="17927" y="1808907"/>
                  </a:lnTo>
                  <a:lnTo>
                    <a:pt x="20566" y="1859427"/>
                  </a:lnTo>
                  <a:lnTo>
                    <a:pt x="22483" y="1909930"/>
                  </a:lnTo>
                  <a:lnTo>
                    <a:pt x="24181" y="1960432"/>
                  </a:lnTo>
                  <a:lnTo>
                    <a:pt x="26161" y="2010948"/>
                  </a:lnTo>
                  <a:lnTo>
                    <a:pt x="28925" y="2061495"/>
                  </a:lnTo>
                  <a:lnTo>
                    <a:pt x="32975" y="2112088"/>
                  </a:lnTo>
                  <a:lnTo>
                    <a:pt x="37102" y="2160676"/>
                  </a:lnTo>
                  <a:lnTo>
                    <a:pt x="40250" y="2209204"/>
                  </a:lnTo>
                  <a:lnTo>
                    <a:pt x="42578" y="2257687"/>
                  </a:lnTo>
                  <a:lnTo>
                    <a:pt x="44246" y="2306137"/>
                  </a:lnTo>
                  <a:lnTo>
                    <a:pt x="45414" y="2354569"/>
                  </a:lnTo>
                  <a:lnTo>
                    <a:pt x="46240" y="2402995"/>
                  </a:lnTo>
                  <a:lnTo>
                    <a:pt x="48264" y="2548372"/>
                  </a:lnTo>
                  <a:lnTo>
                    <a:pt x="49318" y="2596909"/>
                  </a:lnTo>
                  <a:lnTo>
                    <a:pt x="50828" y="2645507"/>
                  </a:lnTo>
                  <a:lnTo>
                    <a:pt x="53164" y="2694282"/>
                  </a:lnTo>
                  <a:lnTo>
                    <a:pt x="56368" y="2742973"/>
                  </a:lnTo>
                  <a:lnTo>
                    <a:pt x="60126" y="2791608"/>
                  </a:lnTo>
                  <a:lnTo>
                    <a:pt x="68045" y="2888812"/>
                  </a:lnTo>
                  <a:lnTo>
                    <a:pt x="71578" y="2937434"/>
                  </a:lnTo>
                  <a:lnTo>
                    <a:pt x="74408" y="2986106"/>
                  </a:lnTo>
                  <a:lnTo>
                    <a:pt x="76221" y="3034853"/>
                  </a:lnTo>
                  <a:lnTo>
                    <a:pt x="76702" y="3083703"/>
                  </a:lnTo>
                  <a:lnTo>
                    <a:pt x="76870" y="3135163"/>
                  </a:lnTo>
                  <a:lnTo>
                    <a:pt x="77891" y="3186592"/>
                  </a:lnTo>
                  <a:lnTo>
                    <a:pt x="79610" y="3237996"/>
                  </a:lnTo>
                  <a:lnTo>
                    <a:pt x="81874" y="3289382"/>
                  </a:lnTo>
                  <a:lnTo>
                    <a:pt x="84529" y="3340757"/>
                  </a:lnTo>
                  <a:lnTo>
                    <a:pt x="93301" y="3494878"/>
                  </a:lnTo>
                  <a:lnTo>
                    <a:pt x="95982" y="3546273"/>
                  </a:lnTo>
                  <a:lnTo>
                    <a:pt x="98284" y="3597689"/>
                  </a:lnTo>
                  <a:lnTo>
                    <a:pt x="100054" y="3649133"/>
                  </a:lnTo>
                  <a:lnTo>
                    <a:pt x="101138" y="3700612"/>
                  </a:lnTo>
                  <a:lnTo>
                    <a:pt x="101382" y="3752133"/>
                  </a:lnTo>
                  <a:lnTo>
                    <a:pt x="102938" y="3801038"/>
                  </a:lnTo>
                  <a:lnTo>
                    <a:pt x="107198" y="3849534"/>
                  </a:lnTo>
                  <a:lnTo>
                    <a:pt x="118734" y="3946038"/>
                  </a:lnTo>
                  <a:lnTo>
                    <a:pt x="123462" y="3994414"/>
                  </a:lnTo>
                  <a:lnTo>
                    <a:pt x="125800" y="4043119"/>
                  </a:lnTo>
                  <a:lnTo>
                    <a:pt x="123636" y="4088658"/>
                  </a:lnTo>
                  <a:lnTo>
                    <a:pt x="118619" y="4136096"/>
                  </a:lnTo>
                  <a:lnTo>
                    <a:pt x="114895" y="4183411"/>
                  </a:lnTo>
                  <a:lnTo>
                    <a:pt x="116606" y="4228579"/>
                  </a:lnTo>
                  <a:lnTo>
                    <a:pt x="155926" y="4272114"/>
                  </a:lnTo>
                  <a:lnTo>
                    <a:pt x="194923" y="4286269"/>
                  </a:lnTo>
                  <a:lnTo>
                    <a:pt x="242705" y="4296333"/>
                  </a:lnTo>
                  <a:lnTo>
                    <a:pt x="296191" y="4303043"/>
                  </a:lnTo>
                  <a:lnTo>
                    <a:pt x="352302" y="4307136"/>
                  </a:lnTo>
                  <a:lnTo>
                    <a:pt x="407958" y="4309352"/>
                  </a:lnTo>
                  <a:lnTo>
                    <a:pt x="460077" y="4310427"/>
                  </a:lnTo>
                  <a:lnTo>
                    <a:pt x="505581" y="4311099"/>
                  </a:lnTo>
                  <a:lnTo>
                    <a:pt x="572564" y="4313071"/>
                  </a:lnTo>
                  <a:lnTo>
                    <a:pt x="763090" y="4316110"/>
                  </a:lnTo>
                  <a:lnTo>
                    <a:pt x="1631749" y="4324205"/>
                  </a:lnTo>
                  <a:lnTo>
                    <a:pt x="3112495" y="4332690"/>
                  </a:lnTo>
                  <a:lnTo>
                    <a:pt x="4031750" y="4334855"/>
                  </a:lnTo>
                  <a:lnTo>
                    <a:pt x="4523209" y="4334088"/>
                  </a:lnTo>
                  <a:lnTo>
                    <a:pt x="4782366" y="4332404"/>
                  </a:lnTo>
                  <a:lnTo>
                    <a:pt x="4917356" y="4330693"/>
                  </a:lnTo>
                  <a:lnTo>
                    <a:pt x="4996124" y="4329077"/>
                  </a:lnTo>
                  <a:lnTo>
                    <a:pt x="5086573" y="4326208"/>
                  </a:lnTo>
                  <a:lnTo>
                    <a:pt x="5138634" y="4324815"/>
                  </a:lnTo>
                  <a:lnTo>
                    <a:pt x="5192847" y="4323634"/>
                  </a:lnTo>
                  <a:lnTo>
                    <a:pt x="5248817" y="4322643"/>
                  </a:lnTo>
                  <a:lnTo>
                    <a:pt x="5364433" y="4321151"/>
                  </a:lnTo>
                  <a:lnTo>
                    <a:pt x="5482303" y="4320174"/>
                  </a:lnTo>
                  <a:lnTo>
                    <a:pt x="5955349" y="4317751"/>
                  </a:lnTo>
                  <a:lnTo>
                    <a:pt x="6028775" y="4316671"/>
                  </a:lnTo>
                  <a:lnTo>
                    <a:pt x="6083786" y="4315037"/>
                  </a:lnTo>
                  <a:lnTo>
                    <a:pt x="6354865" y="4302579"/>
                  </a:lnTo>
                  <a:lnTo>
                    <a:pt x="6541304" y="4293236"/>
                  </a:lnTo>
                  <a:lnTo>
                    <a:pt x="6654035" y="4286971"/>
                  </a:lnTo>
                  <a:lnTo>
                    <a:pt x="6701956" y="4284012"/>
                  </a:lnTo>
                  <a:lnTo>
                    <a:pt x="6733364" y="4282501"/>
                  </a:lnTo>
                  <a:lnTo>
                    <a:pt x="6781633" y="4280798"/>
                  </a:lnTo>
                  <a:lnTo>
                    <a:pt x="6840833" y="4279055"/>
                  </a:lnTo>
                  <a:lnTo>
                    <a:pt x="6905038" y="4277428"/>
                  </a:lnTo>
                  <a:lnTo>
                    <a:pt x="6968321" y="4276071"/>
                  </a:lnTo>
                  <a:lnTo>
                    <a:pt x="7024753" y="4275139"/>
                  </a:lnTo>
                  <a:lnTo>
                    <a:pt x="7068408" y="4274785"/>
                  </a:lnTo>
                  <a:lnTo>
                    <a:pt x="7142462" y="4276009"/>
                  </a:lnTo>
                  <a:lnTo>
                    <a:pt x="7201926" y="4273783"/>
                  </a:lnTo>
                  <a:lnTo>
                    <a:pt x="7259656" y="4268386"/>
                  </a:lnTo>
                  <a:lnTo>
                    <a:pt x="7303560" y="4259719"/>
                  </a:lnTo>
                  <a:lnTo>
                    <a:pt x="7353129" y="4234652"/>
                  </a:lnTo>
                  <a:lnTo>
                    <a:pt x="7379855" y="4201194"/>
                  </a:lnTo>
                  <a:lnTo>
                    <a:pt x="7389906" y="4162654"/>
                  </a:lnTo>
                  <a:lnTo>
                    <a:pt x="7389449" y="4122341"/>
                  </a:lnTo>
                  <a:lnTo>
                    <a:pt x="7384653" y="4083564"/>
                  </a:lnTo>
                  <a:lnTo>
                    <a:pt x="7381684" y="4049631"/>
                  </a:lnTo>
                  <a:lnTo>
                    <a:pt x="7380329" y="4005469"/>
                  </a:lnTo>
                  <a:lnTo>
                    <a:pt x="7376827" y="3956838"/>
                  </a:lnTo>
                  <a:lnTo>
                    <a:pt x="7372018" y="3905553"/>
                  </a:lnTo>
                  <a:lnTo>
                    <a:pt x="7366742" y="3853435"/>
                  </a:lnTo>
                  <a:lnTo>
                    <a:pt x="7361840" y="3802299"/>
                  </a:lnTo>
                  <a:lnTo>
                    <a:pt x="7358153" y="3753965"/>
                  </a:lnTo>
                  <a:lnTo>
                    <a:pt x="7356522" y="3710249"/>
                  </a:lnTo>
                  <a:lnTo>
                    <a:pt x="7355340" y="3644260"/>
                  </a:lnTo>
                  <a:lnTo>
                    <a:pt x="7353396" y="3596599"/>
                  </a:lnTo>
                  <a:lnTo>
                    <a:pt x="7351209" y="3558101"/>
                  </a:lnTo>
                  <a:lnTo>
                    <a:pt x="7349299" y="3519601"/>
                  </a:lnTo>
                  <a:lnTo>
                    <a:pt x="7348185" y="3471937"/>
                  </a:lnTo>
                  <a:lnTo>
                    <a:pt x="7348386" y="3405944"/>
                  </a:lnTo>
                  <a:lnTo>
                    <a:pt x="7346271" y="3366432"/>
                  </a:lnTo>
                  <a:lnTo>
                    <a:pt x="7340185" y="3313458"/>
                  </a:lnTo>
                  <a:lnTo>
                    <a:pt x="7331744" y="3252461"/>
                  </a:lnTo>
                  <a:lnTo>
                    <a:pt x="7322565" y="3188878"/>
                  </a:lnTo>
                  <a:lnTo>
                    <a:pt x="7314263" y="3128149"/>
                  </a:lnTo>
                  <a:lnTo>
                    <a:pt x="7308454" y="3075711"/>
                  </a:lnTo>
                  <a:lnTo>
                    <a:pt x="7306754" y="3037003"/>
                  </a:lnTo>
                  <a:lnTo>
                    <a:pt x="7307850" y="2985677"/>
                  </a:lnTo>
                  <a:lnTo>
                    <a:pt x="7308255" y="2934348"/>
                  </a:lnTo>
                  <a:lnTo>
                    <a:pt x="7307895" y="2780361"/>
                  </a:lnTo>
                  <a:lnTo>
                    <a:pt x="7307029" y="2730713"/>
                  </a:lnTo>
                  <a:lnTo>
                    <a:pt x="7304710" y="2681187"/>
                  </a:lnTo>
                  <a:lnTo>
                    <a:pt x="7301363" y="2631751"/>
                  </a:lnTo>
                  <a:lnTo>
                    <a:pt x="7293267" y="2533029"/>
                  </a:lnTo>
                  <a:lnTo>
                    <a:pt x="7289364" y="2483679"/>
                  </a:lnTo>
                  <a:lnTo>
                    <a:pt x="7286120" y="2434296"/>
                  </a:lnTo>
                  <a:lnTo>
                    <a:pt x="7283958" y="2384849"/>
                  </a:lnTo>
                  <a:lnTo>
                    <a:pt x="7283299" y="2335307"/>
                  </a:lnTo>
                  <a:lnTo>
                    <a:pt x="7283594" y="2226668"/>
                  </a:lnTo>
                  <a:lnTo>
                    <a:pt x="7283299" y="1956198"/>
                  </a:lnTo>
                  <a:lnTo>
                    <a:pt x="7284319" y="1903221"/>
                  </a:lnTo>
                  <a:lnTo>
                    <a:pt x="7287123" y="1850444"/>
                  </a:lnTo>
                  <a:lnTo>
                    <a:pt x="7291112" y="1797802"/>
                  </a:lnTo>
                  <a:lnTo>
                    <a:pt x="7300252" y="1692660"/>
                  </a:lnTo>
                  <a:lnTo>
                    <a:pt x="7304207" y="1640028"/>
                  </a:lnTo>
                  <a:lnTo>
                    <a:pt x="7306954" y="1587268"/>
                  </a:lnTo>
                  <a:lnTo>
                    <a:pt x="7307895" y="1534315"/>
                  </a:lnTo>
                  <a:lnTo>
                    <a:pt x="7306931" y="1486280"/>
                  </a:lnTo>
                  <a:lnTo>
                    <a:pt x="7305487" y="1438017"/>
                  </a:lnTo>
                  <a:lnTo>
                    <a:pt x="7305292" y="1389766"/>
                  </a:lnTo>
                  <a:lnTo>
                    <a:pt x="7308073" y="1341766"/>
                  </a:lnTo>
                  <a:lnTo>
                    <a:pt x="7309126" y="1319072"/>
                  </a:lnTo>
                  <a:lnTo>
                    <a:pt x="7309731" y="1279268"/>
                  </a:lnTo>
                  <a:lnTo>
                    <a:pt x="7309968" y="1226151"/>
                  </a:lnTo>
                  <a:lnTo>
                    <a:pt x="7309653" y="1095163"/>
                  </a:lnTo>
                  <a:lnTo>
                    <a:pt x="7307942" y="800483"/>
                  </a:lnTo>
                  <a:lnTo>
                    <a:pt x="7308310" y="755916"/>
                  </a:lnTo>
                  <a:lnTo>
                    <a:pt x="7308011" y="712644"/>
                  </a:lnTo>
                  <a:lnTo>
                    <a:pt x="7307895" y="566146"/>
                  </a:lnTo>
                  <a:lnTo>
                    <a:pt x="7283299" y="290646"/>
                  </a:lnTo>
                  <a:lnTo>
                    <a:pt x="7284854" y="272256"/>
                  </a:lnTo>
                  <a:lnTo>
                    <a:pt x="7276803" y="253701"/>
                  </a:lnTo>
                  <a:lnTo>
                    <a:pt x="7264341" y="235439"/>
                  </a:lnTo>
                  <a:lnTo>
                    <a:pt x="7252661" y="217926"/>
                  </a:lnTo>
                  <a:lnTo>
                    <a:pt x="7245545" y="202207"/>
                  </a:lnTo>
                  <a:lnTo>
                    <a:pt x="7235427" y="170367"/>
                  </a:lnTo>
                  <a:lnTo>
                    <a:pt x="7228547" y="154535"/>
                  </a:lnTo>
                  <a:lnTo>
                    <a:pt x="7205749" y="123699"/>
                  </a:lnTo>
                  <a:lnTo>
                    <a:pt x="7173266" y="96782"/>
                  </a:lnTo>
                  <a:lnTo>
                    <a:pt x="7131508" y="72659"/>
                  </a:lnTo>
                  <a:lnTo>
                    <a:pt x="7080886" y="50204"/>
                  </a:lnTo>
                  <a:lnTo>
                    <a:pt x="7035049" y="35070"/>
                  </a:lnTo>
                  <a:lnTo>
                    <a:pt x="6988294" y="25165"/>
                  </a:lnTo>
                  <a:lnTo>
                    <a:pt x="6940302" y="19074"/>
                  </a:lnTo>
                  <a:lnTo>
                    <a:pt x="6890751" y="15380"/>
                  </a:lnTo>
                  <a:lnTo>
                    <a:pt x="6839321" y="12668"/>
                  </a:lnTo>
                  <a:lnTo>
                    <a:pt x="6732713" y="6264"/>
                  </a:lnTo>
                  <a:lnTo>
                    <a:pt x="6680013" y="3831"/>
                  </a:lnTo>
                  <a:lnTo>
                    <a:pt x="6627490" y="2107"/>
                  </a:lnTo>
                  <a:lnTo>
                    <a:pt x="6575043" y="973"/>
                  </a:lnTo>
                  <a:lnTo>
                    <a:pt x="6522571" y="310"/>
                  </a:lnTo>
                  <a:lnTo>
                    <a:pt x="6469973" y="0"/>
                  </a:lnTo>
                  <a:close/>
                </a:path>
              </a:pathLst>
            </a:custGeom>
            <a:solidFill>
              <a:srgbClr val="EA57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8178972" y="3435829"/>
              <a:ext cx="4940300" cy="2160905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10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you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empower young</a:t>
              </a:r>
              <a:r>
                <a:rPr sz="3800" b="1" spc="-15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people</a:t>
              </a:r>
              <a:r>
                <a:rPr sz="3800" b="1" spc="-14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13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fulfil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their</a:t>
              </a:r>
              <a:r>
                <a:rPr sz="3800" b="1" spc="-13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potential</a:t>
              </a:r>
              <a:r>
                <a:rPr sz="3800" b="1" spc="-1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and</a:t>
              </a:r>
              <a:r>
                <a:rPr sz="3800" b="1" spc="-125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take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on</a:t>
              </a:r>
              <a:r>
                <a:rPr sz="3800" b="1" spc="-10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more</a:t>
              </a:r>
              <a:r>
                <a:rPr sz="3800" b="1" spc="-9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FFFFFF"/>
                  </a:solidFill>
                  <a:latin typeface="GillSans-SemiBold"/>
                  <a:cs typeface="GillSans-SemiBold"/>
                </a:rPr>
                <a:t>responsibility?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6" name="object 3">
              <a:extLst>
                <a:ext uri="{FF2B5EF4-FFF2-40B4-BE49-F238E27FC236}">
                  <a16:creationId xmlns:a16="http://schemas.microsoft.com/office/drawing/2014/main" id="{C11DB534-B2D5-C97B-C974-F3B5EB199B0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7374" y="3625137"/>
              <a:ext cx="240411" cy="2931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BAC20-8806-BC20-7E4F-CED4548CA4FD}"/>
              </a:ext>
            </a:extLst>
          </p:cNvPr>
          <p:cNvGrpSpPr/>
          <p:nvPr/>
        </p:nvGrpSpPr>
        <p:grpSpPr>
          <a:xfrm>
            <a:off x="8763120" y="5997586"/>
            <a:ext cx="6985660" cy="3801224"/>
            <a:chOff x="8763120" y="5997586"/>
            <a:chExt cx="6985660" cy="3801224"/>
          </a:xfrm>
        </p:grpSpPr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DF041C3E-4C4E-2250-79C5-BBC45C5F47D0}"/>
                </a:ext>
              </a:extLst>
            </p:cNvPr>
            <p:cNvSpPr/>
            <p:nvPr/>
          </p:nvSpPr>
          <p:spPr>
            <a:xfrm>
              <a:off x="8763120" y="5997586"/>
              <a:ext cx="6985660" cy="3801224"/>
            </a:xfrm>
            <a:custGeom>
              <a:avLst/>
              <a:gdLst/>
              <a:ahLst/>
              <a:cxnLst/>
              <a:rect l="l" t="t" r="r" b="b"/>
              <a:pathLst>
                <a:path w="7278369" h="4041775">
                  <a:moveTo>
                    <a:pt x="6372110" y="0"/>
                  </a:moveTo>
                  <a:lnTo>
                    <a:pt x="4586425" y="628"/>
                  </a:lnTo>
                  <a:lnTo>
                    <a:pt x="2914031" y="8562"/>
                  </a:lnTo>
                  <a:lnTo>
                    <a:pt x="1747401" y="11843"/>
                  </a:lnTo>
                  <a:lnTo>
                    <a:pt x="1334468" y="13733"/>
                  </a:lnTo>
                  <a:lnTo>
                    <a:pt x="1231253" y="13628"/>
                  </a:lnTo>
                  <a:lnTo>
                    <a:pt x="1128066" y="12867"/>
                  </a:lnTo>
                  <a:lnTo>
                    <a:pt x="1076485" y="12175"/>
                  </a:lnTo>
                  <a:lnTo>
                    <a:pt x="1024915" y="11239"/>
                  </a:lnTo>
                  <a:lnTo>
                    <a:pt x="941183" y="10777"/>
                  </a:lnTo>
                  <a:lnTo>
                    <a:pt x="862549" y="12824"/>
                  </a:lnTo>
                  <a:lnTo>
                    <a:pt x="788837" y="17174"/>
                  </a:lnTo>
                  <a:lnTo>
                    <a:pt x="719869" y="23624"/>
                  </a:lnTo>
                  <a:lnTo>
                    <a:pt x="655468" y="31967"/>
                  </a:lnTo>
                  <a:lnTo>
                    <a:pt x="595457" y="42000"/>
                  </a:lnTo>
                  <a:lnTo>
                    <a:pt x="539658" y="53515"/>
                  </a:lnTo>
                  <a:lnTo>
                    <a:pt x="487895" y="66310"/>
                  </a:lnTo>
                  <a:lnTo>
                    <a:pt x="439990" y="80177"/>
                  </a:lnTo>
                  <a:lnTo>
                    <a:pt x="395767" y="94913"/>
                  </a:lnTo>
                  <a:lnTo>
                    <a:pt x="355047" y="110311"/>
                  </a:lnTo>
                  <a:lnTo>
                    <a:pt x="317654" y="126168"/>
                  </a:lnTo>
                  <a:lnTo>
                    <a:pt x="252141" y="158433"/>
                  </a:lnTo>
                  <a:lnTo>
                    <a:pt x="197810" y="190069"/>
                  </a:lnTo>
                  <a:lnTo>
                    <a:pt x="153242" y="219433"/>
                  </a:lnTo>
                  <a:lnTo>
                    <a:pt x="100616" y="265871"/>
                  </a:lnTo>
                  <a:lnTo>
                    <a:pt x="83098" y="302997"/>
                  </a:lnTo>
                  <a:lnTo>
                    <a:pt x="76453" y="342471"/>
                  </a:lnTo>
                  <a:lnTo>
                    <a:pt x="75508" y="382638"/>
                  </a:lnTo>
                  <a:lnTo>
                    <a:pt x="75092" y="421840"/>
                  </a:lnTo>
                  <a:lnTo>
                    <a:pt x="70033" y="458420"/>
                  </a:lnTo>
                  <a:lnTo>
                    <a:pt x="58723" y="514372"/>
                  </a:lnTo>
                  <a:lnTo>
                    <a:pt x="53107" y="569978"/>
                  </a:lnTo>
                  <a:lnTo>
                    <a:pt x="51386" y="625711"/>
                  </a:lnTo>
                  <a:lnTo>
                    <a:pt x="51761" y="682046"/>
                  </a:lnTo>
                  <a:lnTo>
                    <a:pt x="50324" y="733973"/>
                  </a:lnTo>
                  <a:lnTo>
                    <a:pt x="45605" y="785793"/>
                  </a:lnTo>
                  <a:lnTo>
                    <a:pt x="32937" y="889334"/>
                  </a:lnTo>
                  <a:lnTo>
                    <a:pt x="28292" y="941167"/>
                  </a:lnTo>
                  <a:lnTo>
                    <a:pt x="26977" y="993115"/>
                  </a:lnTo>
                  <a:lnTo>
                    <a:pt x="26807" y="1043067"/>
                  </a:lnTo>
                  <a:lnTo>
                    <a:pt x="24871" y="1093012"/>
                  </a:lnTo>
                  <a:lnTo>
                    <a:pt x="21624" y="1142949"/>
                  </a:lnTo>
                  <a:lnTo>
                    <a:pt x="17519" y="1192880"/>
                  </a:lnTo>
                  <a:lnTo>
                    <a:pt x="8549" y="1292730"/>
                  </a:lnTo>
                  <a:lnTo>
                    <a:pt x="4592" y="1342651"/>
                  </a:lnTo>
                  <a:lnTo>
                    <a:pt x="1591" y="1392571"/>
                  </a:lnTo>
                  <a:lnTo>
                    <a:pt x="0" y="1442491"/>
                  </a:lnTo>
                  <a:lnTo>
                    <a:pt x="272" y="1492411"/>
                  </a:lnTo>
                  <a:lnTo>
                    <a:pt x="2862" y="1542334"/>
                  </a:lnTo>
                  <a:lnTo>
                    <a:pt x="8223" y="1592259"/>
                  </a:lnTo>
                  <a:lnTo>
                    <a:pt x="14367" y="1646173"/>
                  </a:lnTo>
                  <a:lnTo>
                    <a:pt x="18381" y="1700030"/>
                  </a:lnTo>
                  <a:lnTo>
                    <a:pt x="21005" y="1753854"/>
                  </a:lnTo>
                  <a:lnTo>
                    <a:pt x="25034" y="1861488"/>
                  </a:lnTo>
                  <a:lnTo>
                    <a:pt x="27915" y="1915343"/>
                  </a:lnTo>
                  <a:lnTo>
                    <a:pt x="32359" y="1969253"/>
                  </a:lnTo>
                  <a:lnTo>
                    <a:pt x="36776" y="2019080"/>
                  </a:lnTo>
                  <a:lnTo>
                    <a:pt x="40044" y="2068842"/>
                  </a:lnTo>
                  <a:lnTo>
                    <a:pt x="42374" y="2118556"/>
                  </a:lnTo>
                  <a:lnTo>
                    <a:pt x="43974" y="2168238"/>
                  </a:lnTo>
                  <a:lnTo>
                    <a:pt x="45053" y="2217905"/>
                  </a:lnTo>
                  <a:lnTo>
                    <a:pt x="47255" y="2366980"/>
                  </a:lnTo>
                  <a:lnTo>
                    <a:pt x="48340" y="2416751"/>
                  </a:lnTo>
                  <a:lnTo>
                    <a:pt x="49950" y="2466589"/>
                  </a:lnTo>
                  <a:lnTo>
                    <a:pt x="52604" y="2517744"/>
                  </a:lnTo>
                  <a:lnTo>
                    <a:pt x="56291" y="2568805"/>
                  </a:lnTo>
                  <a:lnTo>
                    <a:pt x="65000" y="2670783"/>
                  </a:lnTo>
                  <a:lnTo>
                    <a:pt x="69142" y="2721770"/>
                  </a:lnTo>
                  <a:lnTo>
                    <a:pt x="72554" y="2772802"/>
                  </a:lnTo>
                  <a:lnTo>
                    <a:pt x="74795" y="2823914"/>
                  </a:lnTo>
                  <a:lnTo>
                    <a:pt x="75425" y="2875142"/>
                  </a:lnTo>
                  <a:lnTo>
                    <a:pt x="75645" y="2927121"/>
                  </a:lnTo>
                  <a:lnTo>
                    <a:pt x="76835" y="2979065"/>
                  </a:lnTo>
                  <a:lnTo>
                    <a:pt x="78803" y="3030984"/>
                  </a:lnTo>
                  <a:lnTo>
                    <a:pt x="81356" y="3082884"/>
                  </a:lnTo>
                  <a:lnTo>
                    <a:pt x="84302" y="3134774"/>
                  </a:lnTo>
                  <a:lnTo>
                    <a:pt x="93567" y="3290459"/>
                  </a:lnTo>
                  <a:lnTo>
                    <a:pt x="96156" y="3342385"/>
                  </a:lnTo>
                  <a:lnTo>
                    <a:pt x="98175" y="3394341"/>
                  </a:lnTo>
                  <a:lnTo>
                    <a:pt x="99429" y="3446332"/>
                  </a:lnTo>
                  <a:lnTo>
                    <a:pt x="99728" y="3498369"/>
                  </a:lnTo>
                  <a:lnTo>
                    <a:pt x="101934" y="3553036"/>
                  </a:lnTo>
                  <a:lnTo>
                    <a:pt x="107610" y="3607204"/>
                  </a:lnTo>
                  <a:lnTo>
                    <a:pt x="114589" y="3661169"/>
                  </a:lnTo>
                  <a:lnTo>
                    <a:pt x="120705" y="3715229"/>
                  </a:lnTo>
                  <a:lnTo>
                    <a:pt x="123790" y="3769680"/>
                  </a:lnTo>
                  <a:lnTo>
                    <a:pt x="121655" y="3812138"/>
                  </a:lnTo>
                  <a:lnTo>
                    <a:pt x="116712" y="3856366"/>
                  </a:lnTo>
                  <a:lnTo>
                    <a:pt x="113041" y="3900479"/>
                  </a:lnTo>
                  <a:lnTo>
                    <a:pt x="114723" y="3942596"/>
                  </a:lnTo>
                  <a:lnTo>
                    <a:pt x="153452" y="3983186"/>
                  </a:lnTo>
                  <a:lnTo>
                    <a:pt x="191861" y="3996384"/>
                  </a:lnTo>
                  <a:lnTo>
                    <a:pt x="238923" y="4005766"/>
                  </a:lnTo>
                  <a:lnTo>
                    <a:pt x="291602" y="4012022"/>
                  </a:lnTo>
                  <a:lnTo>
                    <a:pt x="346866" y="4015839"/>
                  </a:lnTo>
                  <a:lnTo>
                    <a:pt x="401681" y="4017904"/>
                  </a:lnTo>
                  <a:lnTo>
                    <a:pt x="453014" y="4018905"/>
                  </a:lnTo>
                  <a:lnTo>
                    <a:pt x="497830" y="4019531"/>
                  </a:lnTo>
                  <a:lnTo>
                    <a:pt x="540944" y="4020764"/>
                  </a:lnTo>
                  <a:lnTo>
                    <a:pt x="643287" y="4022774"/>
                  </a:lnTo>
                  <a:lnTo>
                    <a:pt x="1139690" y="4028083"/>
                  </a:lnTo>
                  <a:lnTo>
                    <a:pt x="2584276" y="4037583"/>
                  </a:lnTo>
                  <a:lnTo>
                    <a:pt x="3749850" y="4041483"/>
                  </a:lnTo>
                  <a:lnTo>
                    <a:pt x="4336754" y="4041336"/>
                  </a:lnTo>
                  <a:lnTo>
                    <a:pt x="4662844" y="4039797"/>
                  </a:lnTo>
                  <a:lnTo>
                    <a:pt x="4839585" y="4037856"/>
                  </a:lnTo>
                  <a:lnTo>
                    <a:pt x="4919489" y="4036322"/>
                  </a:lnTo>
                  <a:lnTo>
                    <a:pt x="5012116" y="4033553"/>
                  </a:lnTo>
                  <a:lnTo>
                    <a:pt x="5066133" y="4032206"/>
                  </a:lnTo>
                  <a:lnTo>
                    <a:pt x="5122445" y="4031074"/>
                  </a:lnTo>
                  <a:lnTo>
                    <a:pt x="5240141" y="4029366"/>
                  </a:lnTo>
                  <a:lnTo>
                    <a:pt x="5361580" y="4028252"/>
                  </a:lnTo>
                  <a:lnTo>
                    <a:pt x="5857158" y="4025817"/>
                  </a:lnTo>
                  <a:lnTo>
                    <a:pt x="5934375" y="4024790"/>
                  </a:lnTo>
                  <a:lnTo>
                    <a:pt x="5991769" y="4023201"/>
                  </a:lnTo>
                  <a:lnTo>
                    <a:pt x="6258742" y="4011588"/>
                  </a:lnTo>
                  <a:lnTo>
                    <a:pt x="6442362" y="4002877"/>
                  </a:lnTo>
                  <a:lnTo>
                    <a:pt x="6553390" y="3997038"/>
                  </a:lnTo>
                  <a:lnTo>
                    <a:pt x="6600588" y="3994280"/>
                  </a:lnTo>
                  <a:lnTo>
                    <a:pt x="6631525" y="3992870"/>
                  </a:lnTo>
                  <a:lnTo>
                    <a:pt x="6679066" y="3991280"/>
                  </a:lnTo>
                  <a:lnTo>
                    <a:pt x="6737373" y="3989654"/>
                  </a:lnTo>
                  <a:lnTo>
                    <a:pt x="6800608" y="3988137"/>
                  </a:lnTo>
                  <a:lnTo>
                    <a:pt x="6862935" y="3986871"/>
                  </a:lnTo>
                  <a:lnTo>
                    <a:pt x="6918514" y="3986002"/>
                  </a:lnTo>
                  <a:lnTo>
                    <a:pt x="6961510" y="3985674"/>
                  </a:lnTo>
                  <a:lnTo>
                    <a:pt x="7034441" y="3986815"/>
                  </a:lnTo>
                  <a:lnTo>
                    <a:pt x="7093006" y="3984740"/>
                  </a:lnTo>
                  <a:lnTo>
                    <a:pt x="7149865" y="3979711"/>
                  </a:lnTo>
                  <a:lnTo>
                    <a:pt x="7193104" y="3971632"/>
                  </a:lnTo>
                  <a:lnTo>
                    <a:pt x="7241927" y="3948258"/>
                  </a:lnTo>
                  <a:lnTo>
                    <a:pt x="7268249" y="3917062"/>
                  </a:lnTo>
                  <a:lnTo>
                    <a:pt x="7278147" y="3881128"/>
                  </a:lnTo>
                  <a:lnTo>
                    <a:pt x="7277696" y="3843540"/>
                  </a:lnTo>
                  <a:lnTo>
                    <a:pt x="7272969" y="3807384"/>
                  </a:lnTo>
                  <a:lnTo>
                    <a:pt x="7270044" y="3775743"/>
                  </a:lnTo>
                  <a:lnTo>
                    <a:pt x="7268260" y="3727255"/>
                  </a:lnTo>
                  <a:lnTo>
                    <a:pt x="7263786" y="3673480"/>
                  </a:lnTo>
                  <a:lnTo>
                    <a:pt x="7252020" y="3560831"/>
                  </a:lnTo>
                  <a:lnTo>
                    <a:pt x="7247357" y="3507339"/>
                  </a:lnTo>
                  <a:lnTo>
                    <a:pt x="7245259" y="3459323"/>
                  </a:lnTo>
                  <a:lnTo>
                    <a:pt x="7243999" y="3417584"/>
                  </a:lnTo>
                  <a:lnTo>
                    <a:pt x="7241062" y="3366724"/>
                  </a:lnTo>
                  <a:lnTo>
                    <a:pt x="7236797" y="3308904"/>
                  </a:lnTo>
                  <a:lnTo>
                    <a:pt x="7231554" y="3246283"/>
                  </a:lnTo>
                  <a:lnTo>
                    <a:pt x="7225682" y="3181021"/>
                  </a:lnTo>
                  <a:lnTo>
                    <a:pt x="7207776" y="2990976"/>
                  </a:lnTo>
                  <a:lnTo>
                    <a:pt x="7202874" y="2936741"/>
                  </a:lnTo>
                  <a:lnTo>
                    <a:pt x="7199088" y="2890661"/>
                  </a:lnTo>
                  <a:lnTo>
                    <a:pt x="7196765" y="2854895"/>
                  </a:lnTo>
                  <a:lnTo>
                    <a:pt x="7196256" y="2831604"/>
                  </a:lnTo>
                  <a:lnTo>
                    <a:pt x="7197333" y="2783753"/>
                  </a:lnTo>
                  <a:lnTo>
                    <a:pt x="7197731" y="2735897"/>
                  </a:lnTo>
                  <a:lnTo>
                    <a:pt x="7197376" y="2592323"/>
                  </a:lnTo>
                  <a:lnTo>
                    <a:pt x="7196307" y="2540254"/>
                  </a:lnTo>
                  <a:lnTo>
                    <a:pt x="7193493" y="2488325"/>
                  </a:lnTo>
                  <a:lnTo>
                    <a:pt x="7189528" y="2436495"/>
                  </a:lnTo>
                  <a:lnTo>
                    <a:pt x="7180512" y="2332965"/>
                  </a:lnTo>
                  <a:lnTo>
                    <a:pt x="7176645" y="2281182"/>
                  </a:lnTo>
                  <a:lnTo>
                    <a:pt x="7173996" y="2229331"/>
                  </a:lnTo>
                  <a:lnTo>
                    <a:pt x="7173157" y="2177372"/>
                  </a:lnTo>
                  <a:lnTo>
                    <a:pt x="7173441" y="2076076"/>
                  </a:lnTo>
                  <a:lnTo>
                    <a:pt x="7173157" y="1823896"/>
                  </a:lnTo>
                  <a:lnTo>
                    <a:pt x="7174161" y="1774503"/>
                  </a:lnTo>
                  <a:lnTo>
                    <a:pt x="7176922" y="1725297"/>
                  </a:lnTo>
                  <a:lnTo>
                    <a:pt x="7180850" y="1676215"/>
                  </a:lnTo>
                  <a:lnTo>
                    <a:pt x="7189852" y="1578184"/>
                  </a:lnTo>
                  <a:lnTo>
                    <a:pt x="7193746" y="1529111"/>
                  </a:lnTo>
                  <a:lnTo>
                    <a:pt x="7196451" y="1479919"/>
                  </a:lnTo>
                  <a:lnTo>
                    <a:pt x="7197376" y="1430547"/>
                  </a:lnTo>
                  <a:lnTo>
                    <a:pt x="7196429" y="1385760"/>
                  </a:lnTo>
                  <a:lnTo>
                    <a:pt x="7195006" y="1340762"/>
                  </a:lnTo>
                  <a:lnTo>
                    <a:pt x="7194810" y="1295775"/>
                  </a:lnTo>
                  <a:lnTo>
                    <a:pt x="7197544" y="1251024"/>
                  </a:lnTo>
                  <a:lnTo>
                    <a:pt x="7198661" y="1226813"/>
                  </a:lnTo>
                  <a:lnTo>
                    <a:pt x="7199253" y="1183729"/>
                  </a:lnTo>
                  <a:lnTo>
                    <a:pt x="7199426" y="1126481"/>
                  </a:lnTo>
                  <a:lnTo>
                    <a:pt x="7199281" y="1059783"/>
                  </a:lnTo>
                  <a:lnTo>
                    <a:pt x="7197419" y="749428"/>
                  </a:lnTo>
                  <a:lnTo>
                    <a:pt x="7197782" y="704796"/>
                  </a:lnTo>
                  <a:lnTo>
                    <a:pt x="7197491" y="664448"/>
                  </a:lnTo>
                  <a:lnTo>
                    <a:pt x="7197376" y="527862"/>
                  </a:lnTo>
                  <a:lnTo>
                    <a:pt x="7173157" y="271001"/>
                  </a:lnTo>
                  <a:lnTo>
                    <a:pt x="7174685" y="253852"/>
                  </a:lnTo>
                  <a:lnTo>
                    <a:pt x="7166754" y="236551"/>
                  </a:lnTo>
                  <a:lnTo>
                    <a:pt x="7154480" y="219522"/>
                  </a:lnTo>
                  <a:lnTo>
                    <a:pt x="7142980" y="203192"/>
                  </a:lnTo>
                  <a:lnTo>
                    <a:pt x="7135971" y="188535"/>
                  </a:lnTo>
                  <a:lnTo>
                    <a:pt x="7126005" y="158851"/>
                  </a:lnTo>
                  <a:lnTo>
                    <a:pt x="7119232" y="144094"/>
                  </a:lnTo>
                  <a:lnTo>
                    <a:pt x="7064779" y="90242"/>
                  </a:lnTo>
                  <a:lnTo>
                    <a:pt x="7023655" y="67752"/>
                  </a:lnTo>
                  <a:lnTo>
                    <a:pt x="6973802" y="46819"/>
                  </a:lnTo>
                  <a:lnTo>
                    <a:pt x="6928655" y="32708"/>
                  </a:lnTo>
                  <a:lnTo>
                    <a:pt x="6882605" y="23472"/>
                  </a:lnTo>
                  <a:lnTo>
                    <a:pt x="6835336" y="17792"/>
                  </a:lnTo>
                  <a:lnTo>
                    <a:pt x="6786532" y="14347"/>
                  </a:lnTo>
                  <a:lnTo>
                    <a:pt x="6735877" y="11817"/>
                  </a:lnTo>
                  <a:lnTo>
                    <a:pt x="6630879" y="5844"/>
                  </a:lnTo>
                  <a:lnTo>
                    <a:pt x="6578975" y="3575"/>
                  </a:lnTo>
                  <a:lnTo>
                    <a:pt x="6527246" y="1967"/>
                  </a:lnTo>
                  <a:lnTo>
                    <a:pt x="6475592" y="909"/>
                  </a:lnTo>
                  <a:lnTo>
                    <a:pt x="6423913" y="290"/>
                  </a:lnTo>
                  <a:lnTo>
                    <a:pt x="637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9606619" y="6482059"/>
              <a:ext cx="5060315" cy="2679700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marL="12700" marR="5080">
                <a:lnSpc>
                  <a:spcPts val="4079"/>
                </a:lnSpc>
                <a:spcBef>
                  <a:spcPts val="645"/>
                </a:spcBef>
              </a:pP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How</a:t>
              </a:r>
              <a:r>
                <a:rPr sz="3800" b="1" spc="-15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are</a:t>
              </a:r>
              <a:r>
                <a:rPr sz="3800" b="1" spc="-14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young</a:t>
              </a:r>
              <a:r>
                <a:rPr sz="3800" b="1" spc="-13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people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active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in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1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process</a:t>
              </a:r>
              <a:r>
                <a:rPr sz="3800" b="1" spc="-10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 accountability?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Do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they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contribute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to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</a:t>
              </a:r>
              <a:r>
                <a:rPr sz="3800" b="1" spc="-8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2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design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of</a:t>
              </a:r>
              <a:r>
                <a:rPr sz="3800" b="1" spc="-75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these</a:t>
              </a:r>
              <a:r>
                <a:rPr sz="3800" b="1" spc="-6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 </a:t>
              </a:r>
              <a:r>
                <a:rPr sz="3800" b="1" spc="-10" dirty="0">
                  <a:solidFill>
                    <a:srgbClr val="593B5B"/>
                  </a:solidFill>
                  <a:latin typeface="GillSans-SemiBold"/>
                  <a:cs typeface="GillSans-SemiBold"/>
                </a:rPr>
                <a:t>structures?</a:t>
              </a:r>
              <a:endParaRPr sz="3800" dirty="0">
                <a:latin typeface="GillSans-SemiBold"/>
                <a:cs typeface="GillSans-SemiBold"/>
              </a:endParaRPr>
            </a:p>
          </p:txBody>
        </p:sp>
        <p:pic>
          <p:nvPicPr>
            <p:cNvPr id="28" name="object 13">
              <a:extLst>
                <a:ext uri="{FF2B5EF4-FFF2-40B4-BE49-F238E27FC236}">
                  <a16:creationId xmlns:a16="http://schemas.microsoft.com/office/drawing/2014/main" id="{359E7C9F-D94E-83FE-FCA8-951F416957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1881" y="6652613"/>
              <a:ext cx="236110" cy="2879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8f3204-1c1d-47b9-8dd3-ab1e21ea9698">
      <Terms xmlns="http://schemas.microsoft.com/office/infopath/2007/PartnerControls"/>
    </lcf76f155ced4ddcb4097134ff3c332f>
    <TaxCatchAll xmlns="b3e7076d-906a-4510-b1e4-228f359a16b8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FF PowerPoint" ma:contentTypeID="0x0101001FD496D9BE55894EA20C6606FF00214C004B34364A08AD8D4FAC2AD91B58D4E826" ma:contentTypeVersion="5" ma:contentTypeDescription="PowerPoint Template" ma:contentTypeScope="" ma:versionID="599a94fbc0a1673af59f3a6aa985d7ef">
  <xsd:schema xmlns:xsd="http://www.w3.org/2001/XMLSchema" xmlns:xs="http://www.w3.org/2001/XMLSchema" xmlns:p="http://schemas.microsoft.com/office/2006/metadata/properties" xmlns:ns2="b3e7076d-906a-4510-b1e4-228f359a16b8" xmlns:ns3="f18f3204-1c1d-47b9-8dd3-ab1e21ea9698" targetNamespace="http://schemas.microsoft.com/office/2006/metadata/properties" ma:root="true" ma:fieldsID="e52051e86273add6b1a8b929829a32d5" ns2:_="" ns3:_="">
    <xsd:import namespace="b3e7076d-906a-4510-b1e4-228f359a16b8"/>
    <xsd:import namespace="f18f3204-1c1d-47b9-8dd3-ab1e21ea96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7076d-906a-4510-b1e4-228f359a16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3c44320c-2655-4cfc-8bf6-0aa98d1dd347}" ma:internalName="TaxCatchAll" ma:showField="CatchAllData" ma:web="b3e7076d-906a-4510-b1e4-228f359a1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f3204-1c1d-47b9-8dd3-ab1e21ea9698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cd0d85-60ab-4358-81e3-af92a6eba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D8125-8E4A-407D-AC63-4BFB98197EA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18f3204-1c1d-47b9-8dd3-ab1e21ea9698"/>
    <ds:schemaRef ds:uri="b3e7076d-906a-4510-b1e4-228f359a16b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039129-18D2-4A1E-943C-5950D3480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964525-44B0-4B50-B07C-11D13656121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E0591E-C29C-44A5-B9D0-73A151C956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7076d-906a-4510-b1e4-228f359a16b8"/>
    <ds:schemaRef ds:uri="f18f3204-1c1d-47b9-8dd3-ab1e21ea9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1836</Words>
  <Application>Microsoft Office PowerPoint</Application>
  <PresentationFormat>Custom</PresentationFormat>
  <Paragraphs>146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Gill Sans</vt:lpstr>
      <vt:lpstr>GillSans-SemiBold</vt:lpstr>
      <vt:lpstr>Office Theme</vt:lpstr>
      <vt:lpstr>Involving Young People Values Developed by the Involving Young People Collective</vt:lpstr>
      <vt:lpstr>Nothing About Us Without Us</vt:lpstr>
      <vt:lpstr>Questions to consider Nothing About Us Without Us</vt:lpstr>
      <vt:lpstr>Accessibility</vt:lpstr>
      <vt:lpstr>Questions to consider Accessibility</vt:lpstr>
      <vt:lpstr>Transparency and Trust</vt:lpstr>
      <vt:lpstr>Questions to consider Transparency and Trust</vt:lpstr>
      <vt:lpstr>Communicating Expectations and Accountability</vt:lpstr>
      <vt:lpstr>Questions to consider Communicating Expectations and Accountability</vt:lpstr>
      <vt:lpstr>Leadership, Training and Opportunities</vt:lpstr>
      <vt:lpstr>Questions to consider Leadership, Training and Opportunities</vt:lpstr>
      <vt:lpstr>Culture of Learning</vt:lpstr>
      <vt:lpstr>Questions to consider Culture of Learning</vt:lpstr>
      <vt:lpstr>Practices around reflection</vt:lpstr>
      <vt:lpstr>Questions to consider Practices around reflection</vt:lpstr>
      <vt:lpstr>Measuring and tracking progress</vt:lpstr>
      <vt:lpstr>Questions to consider Measuring and tracking progress</vt:lpstr>
      <vt:lpstr>Celebration and fun</vt:lpstr>
      <vt:lpstr>Questions to consider Celebration and fun</vt:lpstr>
      <vt:lpstr>Commitment and longevity</vt:lpstr>
      <vt:lpstr>Questions to consider Commitment and longevity</vt:lpstr>
      <vt:lpstr>Thanks and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Involving Young People Values Developed by the Involving Young People Collective</dc:title>
  <cp:lastModifiedBy>Luna Dizon</cp:lastModifiedBy>
  <cp:revision>23</cp:revision>
  <dcterms:created xsi:type="dcterms:W3CDTF">2022-05-24T14:14:51Z</dcterms:created>
  <dcterms:modified xsi:type="dcterms:W3CDTF">2022-06-06T11:27:53Z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2022-05-24T00:00:00Z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2022-05-24T00:00:00Z</vt:filetime>
  </property>
  <property fmtid="{D5CDD505-2E9C-101B-9397-08002B2CF9AE}" pid="5" name="ContentTypeId">
    <vt:lpwstr>0x0101001FD496D9BE55894EA20C6606FF00214C004B34364A08AD8D4FAC2AD91B58D4E826</vt:lpwstr>
  </property>
</Properties>
</file>